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4"/>
    <p:sldMasterId id="2147483735" r:id="rId5"/>
    <p:sldMasterId id="2147483736" r:id="rId6"/>
    <p:sldMasterId id="214748373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</p:sldIdLst>
  <p:sldSz cy="5143500" cx="9144000"/>
  <p:notesSz cx="6858000" cy="9144000"/>
  <p:embeddedFontLst>
    <p:embeddedFont>
      <p:font typeface="Lato"/>
      <p:regular r:id="rId54"/>
      <p:bold r:id="rId55"/>
      <p:italic r:id="rId56"/>
      <p:boldItalic r:id="rId57"/>
    </p:embeddedFont>
    <p:embeddedFont>
      <p:font typeface="Lato Light"/>
      <p:regular r:id="rId58"/>
      <p:bold r:id="rId59"/>
      <p:italic r:id="rId60"/>
      <p:boldItalic r:id="rId61"/>
    </p:embeddedFont>
    <p:embeddedFont>
      <p:font typeface="Raleway Thin"/>
      <p:regular r:id="rId62"/>
      <p:bold r:id="rId63"/>
      <p:italic r:id="rId64"/>
      <p:boldItalic r:id="rId65"/>
    </p:embeddedFont>
    <p:embeddedFont>
      <p:font typeface="Gill Sans"/>
      <p:regular r:id="rId66"/>
      <p:bold r:id="rId67"/>
    </p:embeddedFont>
    <p:embeddedFont>
      <p:font typeface="Open Sans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OpenSansLight-boldItalic.fntdata"/><Relationship Id="rId70" Type="http://schemas.openxmlformats.org/officeDocument/2006/relationships/font" Target="fonts/OpenSansLight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alewayThin-regular.fntdata"/><Relationship Id="rId61" Type="http://schemas.openxmlformats.org/officeDocument/2006/relationships/font" Target="fonts/LatoLight-boldItalic.fntdata"/><Relationship Id="rId20" Type="http://schemas.openxmlformats.org/officeDocument/2006/relationships/slide" Target="slides/slide12.xml"/><Relationship Id="rId64" Type="http://schemas.openxmlformats.org/officeDocument/2006/relationships/font" Target="fonts/RalewayThin-italic.fntdata"/><Relationship Id="rId63" Type="http://schemas.openxmlformats.org/officeDocument/2006/relationships/font" Target="fonts/RalewayThin-bold.fntdata"/><Relationship Id="rId22" Type="http://schemas.openxmlformats.org/officeDocument/2006/relationships/slide" Target="slides/slide14.xml"/><Relationship Id="rId66" Type="http://schemas.openxmlformats.org/officeDocument/2006/relationships/font" Target="fonts/GillSans-regular.fntdata"/><Relationship Id="rId21" Type="http://schemas.openxmlformats.org/officeDocument/2006/relationships/slide" Target="slides/slide13.xml"/><Relationship Id="rId65" Type="http://schemas.openxmlformats.org/officeDocument/2006/relationships/font" Target="fonts/RalewayThin-boldItalic.fntdata"/><Relationship Id="rId24" Type="http://schemas.openxmlformats.org/officeDocument/2006/relationships/slide" Target="slides/slide16.xml"/><Relationship Id="rId68" Type="http://schemas.openxmlformats.org/officeDocument/2006/relationships/font" Target="fonts/OpenSansLight-regular.fntdata"/><Relationship Id="rId23" Type="http://schemas.openxmlformats.org/officeDocument/2006/relationships/slide" Target="slides/slide15.xml"/><Relationship Id="rId67" Type="http://schemas.openxmlformats.org/officeDocument/2006/relationships/font" Target="fonts/GillSans-bold.fntdata"/><Relationship Id="rId60" Type="http://schemas.openxmlformats.org/officeDocument/2006/relationships/font" Target="fonts/LatoLight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OpenSansLight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font" Target="fonts/Lato-bold.fntdata"/><Relationship Id="rId10" Type="http://schemas.openxmlformats.org/officeDocument/2006/relationships/slide" Target="slides/slide2.xml"/><Relationship Id="rId54" Type="http://schemas.openxmlformats.org/officeDocument/2006/relationships/font" Target="fonts/Lato-regular.fntdata"/><Relationship Id="rId13" Type="http://schemas.openxmlformats.org/officeDocument/2006/relationships/slide" Target="slides/slide5.xml"/><Relationship Id="rId57" Type="http://schemas.openxmlformats.org/officeDocument/2006/relationships/font" Target="fonts/Lato-boldItalic.fntdata"/><Relationship Id="rId12" Type="http://schemas.openxmlformats.org/officeDocument/2006/relationships/slide" Target="slides/slide4.xml"/><Relationship Id="rId56" Type="http://schemas.openxmlformats.org/officeDocument/2006/relationships/font" Target="fonts/Lato-italic.fntdata"/><Relationship Id="rId15" Type="http://schemas.openxmlformats.org/officeDocument/2006/relationships/slide" Target="slides/slide7.xml"/><Relationship Id="rId59" Type="http://schemas.openxmlformats.org/officeDocument/2006/relationships/font" Target="fonts/LatoLight-bold.fntdata"/><Relationship Id="rId14" Type="http://schemas.openxmlformats.org/officeDocument/2006/relationships/slide" Target="slides/slide6.xml"/><Relationship Id="rId58" Type="http://schemas.openxmlformats.org/officeDocument/2006/relationships/font" Target="fonts/LatoLight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58159d6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886" name="Google Shape;886;gc58159d6dc_0_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c4e9dfdb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1023" name="Google Shape;1023;gc4e9dfdb38_0_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c4476fbf70_4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1029" name="Google Shape;1029;gc4476fbf70_4_278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c6d2d5358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</a:t>
            </a:r>
            <a:endParaRPr/>
          </a:p>
        </p:txBody>
      </p:sp>
      <p:sp>
        <p:nvSpPr>
          <p:cNvPr id="1082" name="Google Shape;1082;gc6d2d5358e_0_3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c3892f73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1088" name="Google Shape;1088;gc3892f73cf_0_1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c3e8c0010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1094" name="Google Shape;1094;gc3e8c00105_0_2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c2a4d0815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</a:t>
            </a:r>
            <a:endParaRPr/>
          </a:p>
        </p:txBody>
      </p:sp>
      <p:sp>
        <p:nvSpPr>
          <p:cNvPr id="1100" name="Google Shape;1100;gc2a4d08159_0_4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c2a4d0815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</a:t>
            </a:r>
            <a:endParaRPr/>
          </a:p>
        </p:txBody>
      </p:sp>
      <p:sp>
        <p:nvSpPr>
          <p:cNvPr id="1112" name="Google Shape;1112;gc2a4d08159_0_5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c4bd763ad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126" name="Google Shape;1126;gc4bd763ad6_0_2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c4bd763ad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133" name="Google Shape;1133;gc4bd763ad6_0_3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c4bd763ad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143" name="Google Shape;1143;gc4bd763ad6_0_1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c2a4d0815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3</a:t>
            </a:r>
            <a:endParaRPr/>
          </a:p>
        </p:txBody>
      </p:sp>
      <p:sp>
        <p:nvSpPr>
          <p:cNvPr id="892" name="Google Shape;892;gc2a4d08159_0_1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c4476fbf7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c4476fbf7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c4476fbf7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c4476fbf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c4476fbf7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c4476fbf7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c3e8c0010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1169" name="Google Shape;1169;gc3e8c00105_0_4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c3892f73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</a:t>
            </a:r>
            <a:endParaRPr/>
          </a:p>
        </p:txBody>
      </p:sp>
      <p:sp>
        <p:nvSpPr>
          <p:cNvPr id="1215" name="Google Shape;1215;gc3892f73cf_0_1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c4bd763ad6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</a:t>
            </a:r>
            <a:endParaRPr/>
          </a:p>
        </p:txBody>
      </p:sp>
      <p:sp>
        <p:nvSpPr>
          <p:cNvPr id="1232" name="Google Shape;1232;gc4bd763ad6_4_4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c449fd33e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c449fd33e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c4476fbf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253" name="Google Shape;1253;gc4476fbf70_0_1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c6de6cd1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c6de6c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c6a13b82a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of combining many weak learners (trees) into a strong classifier in a iterative fashion</a:t>
            </a:r>
            <a:endParaRPr/>
          </a:p>
        </p:txBody>
      </p:sp>
      <p:sp>
        <p:nvSpPr>
          <p:cNvPr id="1265" name="Google Shape;1265;gc6a13b82a5_0_10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c6a3e74811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</a:t>
            </a:r>
            <a:endParaRPr/>
          </a:p>
        </p:txBody>
      </p:sp>
      <p:sp>
        <p:nvSpPr>
          <p:cNvPr id="907" name="Google Shape;907;gc6a3e74811_1_278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c6de6cd1f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gradient descent to create new learners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tree attempts to minimize the errors of previous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“(A Gradient Boosting) that is developed with both deep consideration in terms of systems optimization and principles in machine learning”</a:t>
            </a:r>
            <a:endParaRPr/>
          </a:p>
        </p:txBody>
      </p:sp>
      <p:sp>
        <p:nvSpPr>
          <p:cNvPr id="1291" name="Google Shape;1291;gc6de6cd1ff_0_5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c6a13b82a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317" name="Google Shape;1317;gc6a13b82a5_0_15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c4bd763ad6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1343" name="Google Shape;1343;gc4bd763ad6_4_6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c449fd33e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c449fd33e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449fd33e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449fd33e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c449fd33e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c449fd33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c449fd33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c449fd33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c6a3e7481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385" name="Google Shape;1385;gc6a3e74811_6_0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c3892f73c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427" name="Google Shape;1427;gc3892f73cf_0_4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c6de6cd1f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data gathering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3 days multiple gigabyte</a:t>
            </a:r>
            <a:endParaRPr/>
          </a:p>
        </p:txBody>
      </p:sp>
      <p:sp>
        <p:nvSpPr>
          <p:cNvPr id="1433" name="Google Shape;1433;gc6de6cd1ff_0_12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c4e9dfdb3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</a:t>
            </a:r>
            <a:endParaRPr/>
          </a:p>
        </p:txBody>
      </p:sp>
      <p:sp>
        <p:nvSpPr>
          <p:cNvPr id="940" name="Google Shape;940;gc4e9dfdb38_2_0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c6de6cd1f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441" name="Google Shape;1441;gc6de6cd1ff_0_10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c6de6cd1f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447" name="Google Shape;1447;gc6de6cd1ff_0_8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c6de6cd1f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455" name="Google Shape;1455;gc6de6cd1ff_0_10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c6de6cd1f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461" name="Google Shape;1461;gc6de6cd1ff_0_9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c6de6cd1f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472" name="Google Shape;1472;gc6de6cd1ff_0_11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c0897e45b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gc0897e45bd_1_3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bfa4b70edd_4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</a:t>
            </a:r>
            <a:endParaRPr/>
          </a:p>
        </p:txBody>
      </p:sp>
      <p:sp>
        <p:nvSpPr>
          <p:cNvPr id="959" name="Google Shape;959;gbfa4b70edd_4_449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c58159d6d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995" name="Google Shape;995;gc58159d6dc_0_2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c58159d6d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1001" name="Google Shape;1001;gc58159d6dc_0_3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c4e9dfdb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1011" name="Google Shape;1011;gc4e9dfdb38_0_1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c3892f73c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1017" name="Google Shape;1017;gc3892f73cf_0_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ffee Break">
  <p:cSld name="Coffee Brea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0" y="1140362"/>
            <a:ext cx="9144000" cy="21288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60" name="Google Shape;60;p15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61" name="Google Shape;61;p15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4" name="Google Shape;64;p15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Footer">
  <p:cSld name="No Foo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6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72" name="Google Shape;72;p16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5" name="Google Shape;75;p16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6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7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83" name="Google Shape;83;p17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6" name="Google Shape;86;p17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">
  <p:cSld name="Welcom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>
            <p:ph idx="2" type="pic"/>
          </p:nvPr>
        </p:nvSpPr>
        <p:spPr>
          <a:xfrm>
            <a:off x="3771900" y="945492"/>
            <a:ext cx="1600200" cy="16002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89" name="Google Shape;89;p18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90" name="Google Shape;90;p18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93" name="Google Shape;93;p18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1">
  <p:cSld name="Master Slide 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9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101" name="Google Shape;101;p19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04" name="Google Shape;104;p19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9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0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112" name="Google Shape;112;p20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15" name="Google Shape;115;p20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Placeholder">
  <p:cSld name="Big Image Placehol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>
            <p:ph idx="2" type="pic"/>
          </p:nvPr>
        </p:nvSpPr>
        <p:spPr>
          <a:xfrm>
            <a:off x="-1191" y="0"/>
            <a:ext cx="91440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Objectives 2">
  <p:cSld name="Our Objectives 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>
            <p:ph idx="2" type="pic"/>
          </p:nvPr>
        </p:nvSpPr>
        <p:spPr>
          <a:xfrm>
            <a:off x="0" y="0"/>
            <a:ext cx="4465639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25" name="Google Shape;125;p22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126" name="Google Shape;126;p22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29" name="Google Shape;129;p22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pp_features">
  <p:cSld name="1_app_feature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>
            <p:ph idx="2" type="pic"/>
          </p:nvPr>
        </p:nvSpPr>
        <p:spPr>
          <a:xfrm>
            <a:off x="-2" y="0"/>
            <a:ext cx="9144001" cy="24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6" name="Google Shape;136;p23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3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app">
  <p:cSld name="03_app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>
            <p:ph idx="2" type="pic"/>
          </p:nvPr>
        </p:nvSpPr>
        <p:spPr>
          <a:xfrm>
            <a:off x="-2" y="0"/>
            <a:ext cx="9144001" cy="24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3" name="Google Shape;143;p24"/>
          <p:cNvSpPr/>
          <p:nvPr>
            <p:ph idx="3" type="pic"/>
          </p:nvPr>
        </p:nvSpPr>
        <p:spPr>
          <a:xfrm>
            <a:off x="748048" y="891203"/>
            <a:ext cx="564503" cy="16049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4" name="Google Shape;144;p24"/>
          <p:cNvSpPr/>
          <p:nvPr>
            <p:ph idx="4" type="pic"/>
          </p:nvPr>
        </p:nvSpPr>
        <p:spPr>
          <a:xfrm>
            <a:off x="2679980" y="891203"/>
            <a:ext cx="6023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5" name="Google Shape;145;p24"/>
          <p:cNvSpPr/>
          <p:nvPr>
            <p:ph idx="5" type="pic"/>
          </p:nvPr>
        </p:nvSpPr>
        <p:spPr>
          <a:xfrm>
            <a:off x="1427710" y="724515"/>
            <a:ext cx="1168670" cy="20669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6" name="Google Shape;146;p24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eet_the_team1">
  <p:cSld name="4_Meet_the_team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>
            <p:ph idx="2" type="pic"/>
          </p:nvPr>
        </p:nvSpPr>
        <p:spPr>
          <a:xfrm>
            <a:off x="967719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3" name="Google Shape;153;p25"/>
          <p:cNvSpPr/>
          <p:nvPr>
            <p:ph idx="3" type="pic"/>
          </p:nvPr>
        </p:nvSpPr>
        <p:spPr>
          <a:xfrm>
            <a:off x="2922560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4" name="Google Shape;154;p25"/>
          <p:cNvSpPr/>
          <p:nvPr>
            <p:ph idx="4" type="pic"/>
          </p:nvPr>
        </p:nvSpPr>
        <p:spPr>
          <a:xfrm>
            <a:off x="4912395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5" name="Google Shape;155;p25"/>
          <p:cNvSpPr/>
          <p:nvPr>
            <p:ph idx="5" type="pic"/>
          </p:nvPr>
        </p:nvSpPr>
        <p:spPr>
          <a:xfrm>
            <a:off x="6851303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56" name="Google Shape;156;p25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157" name="Google Shape;157;p25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60" name="Google Shape;160;p25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5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eet_the_team">
  <p:cSld name="3_Meet_the_tea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>
            <p:ph idx="2" type="pic"/>
          </p:nvPr>
        </p:nvSpPr>
        <p:spPr>
          <a:xfrm>
            <a:off x="741363" y="1365755"/>
            <a:ext cx="1366837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68" name="Google Shape;168;p26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169" name="Google Shape;169;p26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72" name="Google Shape;172;p26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6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Team">
  <p:cSld name="Three Team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>
            <p:ph idx="2" type="pic"/>
          </p:nvPr>
        </p:nvSpPr>
        <p:spPr>
          <a:xfrm>
            <a:off x="898923" y="1334691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0" name="Google Shape;180;p27"/>
          <p:cNvSpPr/>
          <p:nvPr>
            <p:ph idx="3" type="pic"/>
          </p:nvPr>
        </p:nvSpPr>
        <p:spPr>
          <a:xfrm>
            <a:off x="3375423" y="1334691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1" name="Google Shape;181;p27"/>
          <p:cNvSpPr/>
          <p:nvPr>
            <p:ph idx="4" type="pic"/>
          </p:nvPr>
        </p:nvSpPr>
        <p:spPr>
          <a:xfrm>
            <a:off x="5861448" y="1338263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82" name="Google Shape;182;p27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183" name="Google Shape;183;p27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86" name="Google Shape;186;p27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7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ort-team">
  <p:cSld name="support-team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>
            <p:ph idx="2" type="pic"/>
          </p:nvPr>
        </p:nvSpPr>
        <p:spPr>
          <a:xfrm>
            <a:off x="941692" y="1269179"/>
            <a:ext cx="3022663" cy="29834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94" name="Google Shape;194;p28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195" name="Google Shape;195;p28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98" name="Google Shape;198;p28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orftfolio-7">
  <p:cSld name="2_porftfolio-7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>
            <p:ph idx="2" type="pic"/>
          </p:nvPr>
        </p:nvSpPr>
        <p:spPr>
          <a:xfrm>
            <a:off x="1" y="0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6" name="Google Shape;206;p29"/>
          <p:cNvSpPr/>
          <p:nvPr>
            <p:ph idx="3" type="pic"/>
          </p:nvPr>
        </p:nvSpPr>
        <p:spPr>
          <a:xfrm>
            <a:off x="1829062" y="1486565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7" name="Google Shape;207;p29"/>
          <p:cNvSpPr/>
          <p:nvPr>
            <p:ph idx="4" type="pic"/>
          </p:nvPr>
        </p:nvSpPr>
        <p:spPr>
          <a:xfrm>
            <a:off x="3653897" y="-456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8" name="Google Shape;208;p29"/>
          <p:cNvSpPr/>
          <p:nvPr>
            <p:ph idx="5" type="pic"/>
          </p:nvPr>
        </p:nvSpPr>
        <p:spPr>
          <a:xfrm>
            <a:off x="5491315" y="1487020"/>
            <a:ext cx="1904951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9" name="Google Shape;209;p29"/>
          <p:cNvSpPr/>
          <p:nvPr>
            <p:ph idx="6" type="pic"/>
          </p:nvPr>
        </p:nvSpPr>
        <p:spPr>
          <a:xfrm>
            <a:off x="7306583" y="912"/>
            <a:ext cx="1837417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0" name="Google Shape;210;p29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9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ftfolio-1">
  <p:cSld name="porftfolio-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>
            <p:ph idx="2" type="pic"/>
          </p:nvPr>
        </p:nvSpPr>
        <p:spPr>
          <a:xfrm>
            <a:off x="3375422" y="1334691"/>
            <a:ext cx="2395537" cy="1700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7" name="Google Shape;217;p30"/>
          <p:cNvSpPr/>
          <p:nvPr>
            <p:ph idx="3" type="pic"/>
          </p:nvPr>
        </p:nvSpPr>
        <p:spPr>
          <a:xfrm>
            <a:off x="5856685" y="1334691"/>
            <a:ext cx="2412206" cy="1700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8" name="Google Shape;218;p30"/>
          <p:cNvSpPr/>
          <p:nvPr>
            <p:ph idx="4" type="pic"/>
          </p:nvPr>
        </p:nvSpPr>
        <p:spPr>
          <a:xfrm>
            <a:off x="907581" y="1346601"/>
            <a:ext cx="2401166" cy="16883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219" name="Google Shape;219;p30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220" name="Google Shape;220;p30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23" name="Google Shape;223;p30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0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-3">
  <p:cSld name="Portfolio-3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>
            <p:ph idx="2" type="pic"/>
          </p:nvPr>
        </p:nvSpPr>
        <p:spPr>
          <a:xfrm>
            <a:off x="1066412" y="1235760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1" name="Google Shape;231;p31"/>
          <p:cNvSpPr/>
          <p:nvPr>
            <p:ph idx="3" type="pic"/>
          </p:nvPr>
        </p:nvSpPr>
        <p:spPr>
          <a:xfrm>
            <a:off x="4584860" y="1235760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2" name="Google Shape;232;p31"/>
          <p:cNvSpPr/>
          <p:nvPr>
            <p:ph idx="4" type="pic"/>
          </p:nvPr>
        </p:nvSpPr>
        <p:spPr>
          <a:xfrm>
            <a:off x="1066412" y="2971116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3" name="Google Shape;233;p31"/>
          <p:cNvSpPr/>
          <p:nvPr>
            <p:ph idx="5" type="pic"/>
          </p:nvPr>
        </p:nvSpPr>
        <p:spPr>
          <a:xfrm>
            <a:off x="4584860" y="2971116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234" name="Google Shape;234;p31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235" name="Google Shape;235;p31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38" name="Google Shape;238;p31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1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-5">
  <p:cSld name="Portfolio-5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>
            <p:ph idx="2" type="pic"/>
          </p:nvPr>
        </p:nvSpPr>
        <p:spPr>
          <a:xfrm>
            <a:off x="1358687" y="1292673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46" name="Google Shape;246;p32"/>
          <p:cNvSpPr/>
          <p:nvPr>
            <p:ph idx="3" type="pic"/>
          </p:nvPr>
        </p:nvSpPr>
        <p:spPr>
          <a:xfrm>
            <a:off x="3686552" y="1292673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47" name="Google Shape;247;p32"/>
          <p:cNvSpPr/>
          <p:nvPr>
            <p:ph idx="4" type="pic"/>
          </p:nvPr>
        </p:nvSpPr>
        <p:spPr>
          <a:xfrm>
            <a:off x="6014417" y="1292673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48" name="Google Shape;248;p32"/>
          <p:cNvSpPr/>
          <p:nvPr>
            <p:ph idx="5" type="pic"/>
          </p:nvPr>
        </p:nvSpPr>
        <p:spPr>
          <a:xfrm>
            <a:off x="2556116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49" name="Google Shape;249;p32"/>
          <p:cNvSpPr/>
          <p:nvPr>
            <p:ph idx="6" type="pic"/>
          </p:nvPr>
        </p:nvSpPr>
        <p:spPr>
          <a:xfrm>
            <a:off x="4883981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250" name="Google Shape;250;p32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251" name="Google Shape;251;p32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54" name="Google Shape;254;p32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2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2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-7">
  <p:cSld name="portfolio-7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/>
          <p:nvPr>
            <p:ph idx="2" type="pic"/>
          </p:nvPr>
        </p:nvSpPr>
        <p:spPr>
          <a:xfrm>
            <a:off x="628330" y="1830521"/>
            <a:ext cx="3048509" cy="28684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62" name="Google Shape;262;p33"/>
          <p:cNvSpPr/>
          <p:nvPr>
            <p:ph idx="3" type="pic"/>
          </p:nvPr>
        </p:nvSpPr>
        <p:spPr>
          <a:xfrm>
            <a:off x="3673633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63" name="Google Shape;263;p33"/>
          <p:cNvSpPr/>
          <p:nvPr>
            <p:ph idx="4" type="pic"/>
          </p:nvPr>
        </p:nvSpPr>
        <p:spPr>
          <a:xfrm>
            <a:off x="5274832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64" name="Google Shape;264;p33"/>
          <p:cNvSpPr/>
          <p:nvPr>
            <p:ph idx="5" type="pic"/>
          </p:nvPr>
        </p:nvSpPr>
        <p:spPr>
          <a:xfrm>
            <a:off x="6871328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265" name="Google Shape;265;p33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266" name="Google Shape;266;p33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69" name="Google Shape;269;p33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3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4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277" name="Google Shape;277;p34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80" name="Google Shape;280;p34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 Design 01">
  <p:cSld name="App Design 0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/>
          <p:nvPr>
            <p:ph idx="2" type="pic"/>
          </p:nvPr>
        </p:nvSpPr>
        <p:spPr>
          <a:xfrm>
            <a:off x="3227939" y="1917898"/>
            <a:ext cx="708653" cy="1929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88" name="Google Shape;288;p35"/>
          <p:cNvSpPr/>
          <p:nvPr>
            <p:ph idx="3" type="pic"/>
          </p:nvPr>
        </p:nvSpPr>
        <p:spPr>
          <a:xfrm>
            <a:off x="873875" y="1912606"/>
            <a:ext cx="672015" cy="1929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89" name="Google Shape;289;p35"/>
          <p:cNvSpPr/>
          <p:nvPr>
            <p:ph idx="4" type="pic"/>
          </p:nvPr>
        </p:nvSpPr>
        <p:spPr>
          <a:xfrm>
            <a:off x="1689651" y="1700939"/>
            <a:ext cx="1417308" cy="2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290" name="Google Shape;290;p35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291" name="Google Shape;291;p35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94" name="Google Shape;294;p35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5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-dev2">
  <p:cSld name="Mockup-dev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/>
          <p:nvPr>
            <p:ph idx="2" type="pic"/>
          </p:nvPr>
        </p:nvSpPr>
        <p:spPr>
          <a:xfrm>
            <a:off x="5277738" y="1795794"/>
            <a:ext cx="755076" cy="17887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02" name="Google Shape;302;p36"/>
          <p:cNvSpPr/>
          <p:nvPr>
            <p:ph idx="3" type="pic"/>
          </p:nvPr>
        </p:nvSpPr>
        <p:spPr>
          <a:xfrm>
            <a:off x="3035905" y="1795294"/>
            <a:ext cx="690303" cy="17887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03" name="Google Shape;303;p36"/>
          <p:cNvSpPr/>
          <p:nvPr>
            <p:ph idx="4" type="pic"/>
          </p:nvPr>
        </p:nvSpPr>
        <p:spPr>
          <a:xfrm>
            <a:off x="3855363" y="1631093"/>
            <a:ext cx="1310284" cy="23359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304" name="Google Shape;304;p36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305" name="Google Shape;305;p36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08" name="Google Shape;308;p36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6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6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6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6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-Us">
  <p:cSld name="Contact-Us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/>
          <p:nvPr>
            <p:ph idx="2" type="pic"/>
          </p:nvPr>
        </p:nvSpPr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Laptop">
  <p:cSld name="Mockup Laptop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/>
          <p:nvPr>
            <p:ph idx="2" type="pic"/>
          </p:nvPr>
        </p:nvSpPr>
        <p:spPr>
          <a:xfrm>
            <a:off x="5033829" y="1407388"/>
            <a:ext cx="3254597" cy="18683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EFEF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318" name="Google Shape;318;p38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319" name="Google Shape;319;p38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22" name="Google Shape;322;p38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8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ffee Break">
  <p:cSld name="Coffee Break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>
            <p:ph idx="2" type="pic"/>
          </p:nvPr>
        </p:nvSpPr>
        <p:spPr>
          <a:xfrm>
            <a:off x="0" y="1140362"/>
            <a:ext cx="9144000" cy="21288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338" name="Google Shape;338;p41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339" name="Google Shape;339;p41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42" name="Google Shape;342;p41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41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1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1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Footer">
  <p:cSld name="No Footer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42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350" name="Google Shape;350;p42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53" name="Google Shape;353;p42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42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2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2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2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2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43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361" name="Google Shape;361;p43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64" name="Google Shape;364;p43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">
  <p:cSld name="Welcome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/>
          <p:nvPr>
            <p:ph idx="2" type="pic"/>
          </p:nvPr>
        </p:nvSpPr>
        <p:spPr>
          <a:xfrm>
            <a:off x="3771900" y="945492"/>
            <a:ext cx="1600200" cy="16002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367" name="Google Shape;367;p44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368" name="Google Shape;368;p44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71" name="Google Shape;371;p44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4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4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1">
  <p:cSld name="Master Slide 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45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379" name="Google Shape;379;p45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2" name="Google Shape;382;p45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45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5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5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5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6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390" name="Google Shape;390;p46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92" name="Google Shape;392;p46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93" name="Google Shape;393;p46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6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6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6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6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6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Placeholder">
  <p:cSld name="Big Image Placeholder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/>
          <p:nvPr>
            <p:ph idx="2" type="pic"/>
          </p:nvPr>
        </p:nvSpPr>
        <p:spPr>
          <a:xfrm>
            <a:off x="-1191" y="0"/>
            <a:ext cx="91440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Objectives 2">
  <p:cSld name="Our Objectives 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/>
          <p:nvPr>
            <p:ph idx="2" type="pic"/>
          </p:nvPr>
        </p:nvSpPr>
        <p:spPr>
          <a:xfrm>
            <a:off x="0" y="0"/>
            <a:ext cx="4465639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403" name="Google Shape;403;p48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404" name="Google Shape;404;p48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05" name="Google Shape;405;p48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06" name="Google Shape;406;p48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07" name="Google Shape;407;p48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8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8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pp_features">
  <p:cSld name="1_app_features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/>
          <p:nvPr>
            <p:ph idx="2" type="pic"/>
          </p:nvPr>
        </p:nvSpPr>
        <p:spPr>
          <a:xfrm>
            <a:off x="-2" y="0"/>
            <a:ext cx="9144001" cy="24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14" name="Google Shape;414;p49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9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9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app">
  <p:cSld name="03_app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/>
          <p:nvPr>
            <p:ph idx="2" type="pic"/>
          </p:nvPr>
        </p:nvSpPr>
        <p:spPr>
          <a:xfrm>
            <a:off x="-2" y="0"/>
            <a:ext cx="9144001" cy="24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21" name="Google Shape;421;p50"/>
          <p:cNvSpPr/>
          <p:nvPr>
            <p:ph idx="3" type="pic"/>
          </p:nvPr>
        </p:nvSpPr>
        <p:spPr>
          <a:xfrm>
            <a:off x="748048" y="891203"/>
            <a:ext cx="564503" cy="16049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22" name="Google Shape;422;p50"/>
          <p:cNvSpPr/>
          <p:nvPr>
            <p:ph idx="4" type="pic"/>
          </p:nvPr>
        </p:nvSpPr>
        <p:spPr>
          <a:xfrm>
            <a:off x="2679980" y="891203"/>
            <a:ext cx="6023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23" name="Google Shape;423;p50"/>
          <p:cNvSpPr/>
          <p:nvPr>
            <p:ph idx="5" type="pic"/>
          </p:nvPr>
        </p:nvSpPr>
        <p:spPr>
          <a:xfrm>
            <a:off x="1427710" y="724515"/>
            <a:ext cx="1168670" cy="20669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24" name="Google Shape;424;p50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0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0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50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0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eet_the_team1">
  <p:cSld name="4_Meet_the_team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/>
          <p:nvPr>
            <p:ph idx="2" type="pic"/>
          </p:nvPr>
        </p:nvSpPr>
        <p:spPr>
          <a:xfrm>
            <a:off x="967719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31" name="Google Shape;431;p51"/>
          <p:cNvSpPr/>
          <p:nvPr>
            <p:ph idx="3" type="pic"/>
          </p:nvPr>
        </p:nvSpPr>
        <p:spPr>
          <a:xfrm>
            <a:off x="2922560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32" name="Google Shape;432;p51"/>
          <p:cNvSpPr/>
          <p:nvPr>
            <p:ph idx="4" type="pic"/>
          </p:nvPr>
        </p:nvSpPr>
        <p:spPr>
          <a:xfrm>
            <a:off x="4912395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33" name="Google Shape;433;p51"/>
          <p:cNvSpPr/>
          <p:nvPr>
            <p:ph idx="5" type="pic"/>
          </p:nvPr>
        </p:nvSpPr>
        <p:spPr>
          <a:xfrm>
            <a:off x="6851303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434" name="Google Shape;434;p51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435" name="Google Shape;435;p51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36" name="Google Shape;436;p51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37" name="Google Shape;437;p51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38" name="Google Shape;438;p51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51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1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1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eet_the_team">
  <p:cSld name="3_Meet_the_team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/>
          <p:nvPr>
            <p:ph idx="2" type="pic"/>
          </p:nvPr>
        </p:nvSpPr>
        <p:spPr>
          <a:xfrm>
            <a:off x="741363" y="1365755"/>
            <a:ext cx="1366837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446" name="Google Shape;446;p52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447" name="Google Shape;447;p52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50" name="Google Shape;450;p52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52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2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2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52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2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Team">
  <p:cSld name="Three Team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"/>
          <p:cNvSpPr/>
          <p:nvPr>
            <p:ph idx="2" type="pic"/>
          </p:nvPr>
        </p:nvSpPr>
        <p:spPr>
          <a:xfrm>
            <a:off x="898923" y="1334691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58" name="Google Shape;458;p53"/>
          <p:cNvSpPr/>
          <p:nvPr>
            <p:ph idx="3" type="pic"/>
          </p:nvPr>
        </p:nvSpPr>
        <p:spPr>
          <a:xfrm>
            <a:off x="3375423" y="1334691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59" name="Google Shape;459;p53"/>
          <p:cNvSpPr/>
          <p:nvPr>
            <p:ph idx="4" type="pic"/>
          </p:nvPr>
        </p:nvSpPr>
        <p:spPr>
          <a:xfrm>
            <a:off x="5861448" y="1338263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460" name="Google Shape;460;p53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461" name="Google Shape;461;p53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62" name="Google Shape;462;p53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63" name="Google Shape;463;p53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4" name="Google Shape;464;p53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53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3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3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3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ort-team">
  <p:cSld name="support-team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/>
          <p:nvPr>
            <p:ph idx="2" type="pic"/>
          </p:nvPr>
        </p:nvSpPr>
        <p:spPr>
          <a:xfrm>
            <a:off x="941692" y="1269179"/>
            <a:ext cx="3022663" cy="29834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472" name="Google Shape;472;p54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473" name="Google Shape;473;p54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74" name="Google Shape;474;p54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75" name="Google Shape;475;p54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76" name="Google Shape;476;p54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4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4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4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orftfolio-7">
  <p:cSld name="2_porftfolio-7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5"/>
          <p:cNvSpPr/>
          <p:nvPr>
            <p:ph idx="2" type="pic"/>
          </p:nvPr>
        </p:nvSpPr>
        <p:spPr>
          <a:xfrm>
            <a:off x="1" y="0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84" name="Google Shape;484;p55"/>
          <p:cNvSpPr/>
          <p:nvPr>
            <p:ph idx="3" type="pic"/>
          </p:nvPr>
        </p:nvSpPr>
        <p:spPr>
          <a:xfrm>
            <a:off x="1829062" y="1486565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85" name="Google Shape;485;p55"/>
          <p:cNvSpPr/>
          <p:nvPr>
            <p:ph idx="4" type="pic"/>
          </p:nvPr>
        </p:nvSpPr>
        <p:spPr>
          <a:xfrm>
            <a:off x="3653897" y="-456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86" name="Google Shape;486;p55"/>
          <p:cNvSpPr/>
          <p:nvPr>
            <p:ph idx="5" type="pic"/>
          </p:nvPr>
        </p:nvSpPr>
        <p:spPr>
          <a:xfrm>
            <a:off x="5491315" y="1487020"/>
            <a:ext cx="1904951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87" name="Google Shape;487;p55"/>
          <p:cNvSpPr/>
          <p:nvPr>
            <p:ph idx="6" type="pic"/>
          </p:nvPr>
        </p:nvSpPr>
        <p:spPr>
          <a:xfrm>
            <a:off x="7306583" y="912"/>
            <a:ext cx="1837417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88" name="Google Shape;488;p55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5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5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5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5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ftfolio-1">
  <p:cSld name="porftfolio-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/>
          <p:cNvSpPr/>
          <p:nvPr>
            <p:ph idx="2" type="pic"/>
          </p:nvPr>
        </p:nvSpPr>
        <p:spPr>
          <a:xfrm>
            <a:off x="3375422" y="1334691"/>
            <a:ext cx="2395537" cy="1700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95" name="Google Shape;495;p56"/>
          <p:cNvSpPr/>
          <p:nvPr>
            <p:ph idx="3" type="pic"/>
          </p:nvPr>
        </p:nvSpPr>
        <p:spPr>
          <a:xfrm>
            <a:off x="5856685" y="1334691"/>
            <a:ext cx="2412206" cy="1700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96" name="Google Shape;496;p56"/>
          <p:cNvSpPr/>
          <p:nvPr>
            <p:ph idx="4" type="pic"/>
          </p:nvPr>
        </p:nvSpPr>
        <p:spPr>
          <a:xfrm>
            <a:off x="907581" y="1346601"/>
            <a:ext cx="2401166" cy="16883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497" name="Google Shape;497;p56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498" name="Google Shape;498;p56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01" name="Google Shape;501;p56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6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6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6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-3">
  <p:cSld name="Portfolio-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/>
          <p:nvPr>
            <p:ph idx="2" type="pic"/>
          </p:nvPr>
        </p:nvSpPr>
        <p:spPr>
          <a:xfrm>
            <a:off x="1066412" y="1235760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09" name="Google Shape;509;p57"/>
          <p:cNvSpPr/>
          <p:nvPr>
            <p:ph idx="3" type="pic"/>
          </p:nvPr>
        </p:nvSpPr>
        <p:spPr>
          <a:xfrm>
            <a:off x="4584860" y="1235760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10" name="Google Shape;510;p57"/>
          <p:cNvSpPr/>
          <p:nvPr>
            <p:ph idx="4" type="pic"/>
          </p:nvPr>
        </p:nvSpPr>
        <p:spPr>
          <a:xfrm>
            <a:off x="1066412" y="2971116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11" name="Google Shape;511;p57"/>
          <p:cNvSpPr/>
          <p:nvPr>
            <p:ph idx="5" type="pic"/>
          </p:nvPr>
        </p:nvSpPr>
        <p:spPr>
          <a:xfrm>
            <a:off x="4584860" y="2971116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512" name="Google Shape;512;p57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513" name="Google Shape;513;p57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14" name="Google Shape;514;p57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15" name="Google Shape;515;p57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16" name="Google Shape;516;p57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57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7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7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7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7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-5">
  <p:cSld name="Portfolio-5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/>
          <p:nvPr>
            <p:ph idx="2" type="pic"/>
          </p:nvPr>
        </p:nvSpPr>
        <p:spPr>
          <a:xfrm>
            <a:off x="1358687" y="1292673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24" name="Google Shape;524;p58"/>
          <p:cNvSpPr/>
          <p:nvPr>
            <p:ph idx="3" type="pic"/>
          </p:nvPr>
        </p:nvSpPr>
        <p:spPr>
          <a:xfrm>
            <a:off x="3686552" y="1292673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25" name="Google Shape;525;p58"/>
          <p:cNvSpPr/>
          <p:nvPr>
            <p:ph idx="4" type="pic"/>
          </p:nvPr>
        </p:nvSpPr>
        <p:spPr>
          <a:xfrm>
            <a:off x="6014417" y="1292673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26" name="Google Shape;526;p58"/>
          <p:cNvSpPr/>
          <p:nvPr>
            <p:ph idx="5" type="pic"/>
          </p:nvPr>
        </p:nvSpPr>
        <p:spPr>
          <a:xfrm>
            <a:off x="2556116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27" name="Google Shape;527;p58"/>
          <p:cNvSpPr/>
          <p:nvPr>
            <p:ph idx="6" type="pic"/>
          </p:nvPr>
        </p:nvSpPr>
        <p:spPr>
          <a:xfrm>
            <a:off x="4883981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528" name="Google Shape;528;p58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529" name="Google Shape;529;p58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0" name="Google Shape;530;p58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32" name="Google Shape;532;p58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58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8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8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8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-7">
  <p:cSld name="portfolio-7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9"/>
          <p:cNvSpPr/>
          <p:nvPr>
            <p:ph idx="2" type="pic"/>
          </p:nvPr>
        </p:nvSpPr>
        <p:spPr>
          <a:xfrm>
            <a:off x="628330" y="1830521"/>
            <a:ext cx="3048509" cy="28684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40" name="Google Shape;540;p59"/>
          <p:cNvSpPr/>
          <p:nvPr>
            <p:ph idx="3" type="pic"/>
          </p:nvPr>
        </p:nvSpPr>
        <p:spPr>
          <a:xfrm>
            <a:off x="3673633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41" name="Google Shape;541;p59"/>
          <p:cNvSpPr/>
          <p:nvPr>
            <p:ph idx="4" type="pic"/>
          </p:nvPr>
        </p:nvSpPr>
        <p:spPr>
          <a:xfrm>
            <a:off x="5274832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42" name="Google Shape;542;p59"/>
          <p:cNvSpPr/>
          <p:nvPr>
            <p:ph idx="5" type="pic"/>
          </p:nvPr>
        </p:nvSpPr>
        <p:spPr>
          <a:xfrm>
            <a:off x="6871328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543" name="Google Shape;543;p59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544" name="Google Shape;544;p59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47" name="Google Shape;547;p59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59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9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9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9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9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60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555" name="Google Shape;555;p60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56" name="Google Shape;556;p60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57" name="Google Shape;557;p60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58" name="Google Shape;558;p60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60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60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0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60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0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 Design 01">
  <p:cSld name="App Design 0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/>
          <p:nvPr>
            <p:ph idx="2" type="pic"/>
          </p:nvPr>
        </p:nvSpPr>
        <p:spPr>
          <a:xfrm>
            <a:off x="3227939" y="1917898"/>
            <a:ext cx="708653" cy="1929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66" name="Google Shape;566;p61"/>
          <p:cNvSpPr/>
          <p:nvPr>
            <p:ph idx="3" type="pic"/>
          </p:nvPr>
        </p:nvSpPr>
        <p:spPr>
          <a:xfrm>
            <a:off x="873875" y="1912606"/>
            <a:ext cx="672015" cy="1929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67" name="Google Shape;567;p61"/>
          <p:cNvSpPr/>
          <p:nvPr>
            <p:ph idx="4" type="pic"/>
          </p:nvPr>
        </p:nvSpPr>
        <p:spPr>
          <a:xfrm>
            <a:off x="1689651" y="1700939"/>
            <a:ext cx="1417308" cy="2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568" name="Google Shape;568;p61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569" name="Google Shape;569;p61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72" name="Google Shape;572;p61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61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1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61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1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61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-dev2">
  <p:cSld name="Mockup-dev2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2"/>
          <p:cNvSpPr/>
          <p:nvPr>
            <p:ph idx="2" type="pic"/>
          </p:nvPr>
        </p:nvSpPr>
        <p:spPr>
          <a:xfrm>
            <a:off x="5277738" y="1795794"/>
            <a:ext cx="755076" cy="17887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80" name="Google Shape;580;p62"/>
          <p:cNvSpPr/>
          <p:nvPr>
            <p:ph idx="3" type="pic"/>
          </p:nvPr>
        </p:nvSpPr>
        <p:spPr>
          <a:xfrm>
            <a:off x="3035905" y="1795294"/>
            <a:ext cx="690303" cy="17887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81" name="Google Shape;581;p62"/>
          <p:cNvSpPr/>
          <p:nvPr>
            <p:ph idx="4" type="pic"/>
          </p:nvPr>
        </p:nvSpPr>
        <p:spPr>
          <a:xfrm>
            <a:off x="3855363" y="1631093"/>
            <a:ext cx="1310284" cy="23359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582" name="Google Shape;582;p62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583" name="Google Shape;583;p62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84" name="Google Shape;584;p62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85" name="Google Shape;585;p62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86" name="Google Shape;586;p62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62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2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62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62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62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-Us">
  <p:cSld name="Contact-Us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/>
          <p:nvPr>
            <p:ph idx="2" type="pic"/>
          </p:nvPr>
        </p:nvSpPr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Laptop">
  <p:cSld name="Mockup Laptop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4"/>
          <p:cNvSpPr/>
          <p:nvPr>
            <p:ph idx="2" type="pic"/>
          </p:nvPr>
        </p:nvSpPr>
        <p:spPr>
          <a:xfrm>
            <a:off x="5033829" y="1407388"/>
            <a:ext cx="3254597" cy="18683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EFEF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596" name="Google Shape;596;p64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597" name="Google Shape;597;p64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98" name="Google Shape;598;p64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99" name="Google Shape;599;p64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00" name="Google Shape;600;p64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64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64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4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4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4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b="0" sz="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ffee Break">
  <p:cSld name="Coffee Break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7"/>
          <p:cNvSpPr/>
          <p:nvPr>
            <p:ph idx="2" type="pic"/>
          </p:nvPr>
        </p:nvSpPr>
        <p:spPr>
          <a:xfrm>
            <a:off x="0" y="1140362"/>
            <a:ext cx="9144000" cy="21288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616" name="Google Shape;616;p67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617" name="Google Shape;617;p67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18" name="Google Shape;618;p67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19" name="Google Shape;619;p67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20" name="Google Shape;620;p67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67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7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7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67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67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Footer">
  <p:cSld name="No Footer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68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628" name="Google Shape;628;p68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29" name="Google Shape;629;p68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30" name="Google Shape;630;p68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31" name="Google Shape;631;p68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68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68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8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8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8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69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639" name="Google Shape;639;p69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0" name="Google Shape;640;p69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1" name="Google Shape;641;p69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42" name="Google Shape;642;p69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">
  <p:cSld name="Welcome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0"/>
          <p:cNvSpPr/>
          <p:nvPr>
            <p:ph idx="2" type="pic"/>
          </p:nvPr>
        </p:nvSpPr>
        <p:spPr>
          <a:xfrm>
            <a:off x="3771900" y="945492"/>
            <a:ext cx="1600200" cy="16002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645" name="Google Shape;645;p70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646" name="Google Shape;646;p70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7" name="Google Shape;647;p70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8" name="Google Shape;648;p70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49" name="Google Shape;649;p70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70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70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0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70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0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1">
  <p:cSld name="Master Slide 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71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657" name="Google Shape;657;p71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58" name="Google Shape;658;p71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59" name="Google Shape;659;p71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60" name="Google Shape;660;p71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71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71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71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71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71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72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668" name="Google Shape;668;p72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69" name="Google Shape;669;p72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70" name="Google Shape;670;p72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71" name="Google Shape;671;p72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72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72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72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72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72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Placeholder">
  <p:cSld name="Big Image Placeholder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3"/>
          <p:cNvSpPr/>
          <p:nvPr>
            <p:ph idx="2" type="pic"/>
          </p:nvPr>
        </p:nvSpPr>
        <p:spPr>
          <a:xfrm>
            <a:off x="-1191" y="0"/>
            <a:ext cx="91440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Objectives 2">
  <p:cSld name="Our Objectives 2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4"/>
          <p:cNvSpPr/>
          <p:nvPr>
            <p:ph idx="2" type="pic"/>
          </p:nvPr>
        </p:nvSpPr>
        <p:spPr>
          <a:xfrm>
            <a:off x="0" y="0"/>
            <a:ext cx="4465639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681" name="Google Shape;681;p74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682" name="Google Shape;682;p74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83" name="Google Shape;683;p74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84" name="Google Shape;684;p74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85" name="Google Shape;685;p74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74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74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74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74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pp_features">
  <p:cSld name="1_app_features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5"/>
          <p:cNvSpPr/>
          <p:nvPr>
            <p:ph idx="2" type="pic"/>
          </p:nvPr>
        </p:nvSpPr>
        <p:spPr>
          <a:xfrm>
            <a:off x="-2" y="0"/>
            <a:ext cx="9144001" cy="24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92" name="Google Shape;692;p75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75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75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75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75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app">
  <p:cSld name="03_app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6"/>
          <p:cNvSpPr/>
          <p:nvPr>
            <p:ph idx="2" type="pic"/>
          </p:nvPr>
        </p:nvSpPr>
        <p:spPr>
          <a:xfrm>
            <a:off x="-2" y="0"/>
            <a:ext cx="9144001" cy="24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99" name="Google Shape;699;p76"/>
          <p:cNvSpPr/>
          <p:nvPr>
            <p:ph idx="3" type="pic"/>
          </p:nvPr>
        </p:nvSpPr>
        <p:spPr>
          <a:xfrm>
            <a:off x="748048" y="891203"/>
            <a:ext cx="564503" cy="16049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00" name="Google Shape;700;p76"/>
          <p:cNvSpPr/>
          <p:nvPr>
            <p:ph idx="4" type="pic"/>
          </p:nvPr>
        </p:nvSpPr>
        <p:spPr>
          <a:xfrm>
            <a:off x="2679980" y="891203"/>
            <a:ext cx="6023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01" name="Google Shape;701;p76"/>
          <p:cNvSpPr/>
          <p:nvPr>
            <p:ph idx="5" type="pic"/>
          </p:nvPr>
        </p:nvSpPr>
        <p:spPr>
          <a:xfrm>
            <a:off x="1427710" y="724515"/>
            <a:ext cx="1168670" cy="20669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02" name="Google Shape;702;p76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6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6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6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6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eet_the_team1">
  <p:cSld name="4_Meet_the_team1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7"/>
          <p:cNvSpPr/>
          <p:nvPr>
            <p:ph idx="2" type="pic"/>
          </p:nvPr>
        </p:nvSpPr>
        <p:spPr>
          <a:xfrm>
            <a:off x="967719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09" name="Google Shape;709;p77"/>
          <p:cNvSpPr/>
          <p:nvPr>
            <p:ph idx="3" type="pic"/>
          </p:nvPr>
        </p:nvSpPr>
        <p:spPr>
          <a:xfrm>
            <a:off x="2922560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10" name="Google Shape;710;p77"/>
          <p:cNvSpPr/>
          <p:nvPr>
            <p:ph idx="4" type="pic"/>
          </p:nvPr>
        </p:nvSpPr>
        <p:spPr>
          <a:xfrm>
            <a:off x="4912395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11" name="Google Shape;711;p77"/>
          <p:cNvSpPr/>
          <p:nvPr>
            <p:ph idx="5" type="pic"/>
          </p:nvPr>
        </p:nvSpPr>
        <p:spPr>
          <a:xfrm>
            <a:off x="6851303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712" name="Google Shape;712;p77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713" name="Google Shape;713;p77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14" name="Google Shape;714;p77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15" name="Google Shape;715;p77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16" name="Google Shape;716;p77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77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77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77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77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77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eet_the_team">
  <p:cSld name="3_Meet_the_team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8"/>
          <p:cNvSpPr/>
          <p:nvPr>
            <p:ph idx="2" type="pic"/>
          </p:nvPr>
        </p:nvSpPr>
        <p:spPr>
          <a:xfrm>
            <a:off x="741363" y="1365755"/>
            <a:ext cx="1366837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724" name="Google Shape;724;p78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725" name="Google Shape;725;p78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26" name="Google Shape;726;p78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27" name="Google Shape;727;p78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28" name="Google Shape;728;p78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78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78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8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78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78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Team">
  <p:cSld name="Three Team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9"/>
          <p:cNvSpPr/>
          <p:nvPr>
            <p:ph idx="2" type="pic"/>
          </p:nvPr>
        </p:nvSpPr>
        <p:spPr>
          <a:xfrm>
            <a:off x="898923" y="1334691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36" name="Google Shape;736;p79"/>
          <p:cNvSpPr/>
          <p:nvPr>
            <p:ph idx="3" type="pic"/>
          </p:nvPr>
        </p:nvSpPr>
        <p:spPr>
          <a:xfrm>
            <a:off x="3375423" y="1334691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37" name="Google Shape;737;p79"/>
          <p:cNvSpPr/>
          <p:nvPr>
            <p:ph idx="4" type="pic"/>
          </p:nvPr>
        </p:nvSpPr>
        <p:spPr>
          <a:xfrm>
            <a:off x="5861448" y="1338263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738" name="Google Shape;738;p79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739" name="Google Shape;739;p79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40" name="Google Shape;740;p79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41" name="Google Shape;741;p79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42" name="Google Shape;742;p79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79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79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79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79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79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ort-team">
  <p:cSld name="support-team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0"/>
          <p:cNvSpPr/>
          <p:nvPr>
            <p:ph idx="2" type="pic"/>
          </p:nvPr>
        </p:nvSpPr>
        <p:spPr>
          <a:xfrm>
            <a:off x="941692" y="1269179"/>
            <a:ext cx="3022663" cy="29834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750" name="Google Shape;750;p80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751" name="Google Shape;751;p80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52" name="Google Shape;752;p80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53" name="Google Shape;753;p80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54" name="Google Shape;754;p80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5" name="Google Shape;755;p80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80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80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80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80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orftfolio-7">
  <p:cSld name="2_porftfolio-7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1"/>
          <p:cNvSpPr/>
          <p:nvPr>
            <p:ph idx="2" type="pic"/>
          </p:nvPr>
        </p:nvSpPr>
        <p:spPr>
          <a:xfrm>
            <a:off x="1" y="0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62" name="Google Shape;762;p81"/>
          <p:cNvSpPr/>
          <p:nvPr>
            <p:ph idx="3" type="pic"/>
          </p:nvPr>
        </p:nvSpPr>
        <p:spPr>
          <a:xfrm>
            <a:off x="1829062" y="1486565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63" name="Google Shape;763;p81"/>
          <p:cNvSpPr/>
          <p:nvPr>
            <p:ph idx="4" type="pic"/>
          </p:nvPr>
        </p:nvSpPr>
        <p:spPr>
          <a:xfrm>
            <a:off x="3653897" y="-456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64" name="Google Shape;764;p81"/>
          <p:cNvSpPr/>
          <p:nvPr>
            <p:ph idx="5" type="pic"/>
          </p:nvPr>
        </p:nvSpPr>
        <p:spPr>
          <a:xfrm>
            <a:off x="5491315" y="1487020"/>
            <a:ext cx="1904951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65" name="Google Shape;765;p81"/>
          <p:cNvSpPr/>
          <p:nvPr>
            <p:ph idx="6" type="pic"/>
          </p:nvPr>
        </p:nvSpPr>
        <p:spPr>
          <a:xfrm>
            <a:off x="7306583" y="912"/>
            <a:ext cx="1837417" cy="14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66" name="Google Shape;766;p81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81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81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81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ftfolio-1">
  <p:cSld name="porftfolio-1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2"/>
          <p:cNvSpPr/>
          <p:nvPr>
            <p:ph idx="2" type="pic"/>
          </p:nvPr>
        </p:nvSpPr>
        <p:spPr>
          <a:xfrm>
            <a:off x="3375422" y="1334691"/>
            <a:ext cx="2395537" cy="1700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73" name="Google Shape;773;p82"/>
          <p:cNvSpPr/>
          <p:nvPr>
            <p:ph idx="3" type="pic"/>
          </p:nvPr>
        </p:nvSpPr>
        <p:spPr>
          <a:xfrm>
            <a:off x="5856685" y="1334691"/>
            <a:ext cx="2412206" cy="1700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74" name="Google Shape;774;p82"/>
          <p:cNvSpPr/>
          <p:nvPr>
            <p:ph idx="4" type="pic"/>
          </p:nvPr>
        </p:nvSpPr>
        <p:spPr>
          <a:xfrm>
            <a:off x="907581" y="1346601"/>
            <a:ext cx="2401166" cy="16883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775" name="Google Shape;775;p82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776" name="Google Shape;776;p82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77" name="Google Shape;777;p82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78" name="Google Shape;778;p82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79" name="Google Shape;779;p82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0" name="Google Shape;780;p82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82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82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82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82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-3">
  <p:cSld name="Portfolio-3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3"/>
          <p:cNvSpPr/>
          <p:nvPr>
            <p:ph idx="2" type="pic"/>
          </p:nvPr>
        </p:nvSpPr>
        <p:spPr>
          <a:xfrm>
            <a:off x="1066412" y="1235760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87" name="Google Shape;787;p83"/>
          <p:cNvSpPr/>
          <p:nvPr>
            <p:ph idx="3" type="pic"/>
          </p:nvPr>
        </p:nvSpPr>
        <p:spPr>
          <a:xfrm>
            <a:off x="4584860" y="1235760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88" name="Google Shape;788;p83"/>
          <p:cNvSpPr/>
          <p:nvPr>
            <p:ph idx="4" type="pic"/>
          </p:nvPr>
        </p:nvSpPr>
        <p:spPr>
          <a:xfrm>
            <a:off x="1066412" y="2971116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89" name="Google Shape;789;p83"/>
          <p:cNvSpPr/>
          <p:nvPr>
            <p:ph idx="5" type="pic"/>
          </p:nvPr>
        </p:nvSpPr>
        <p:spPr>
          <a:xfrm>
            <a:off x="4584860" y="2971116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790" name="Google Shape;790;p83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791" name="Google Shape;791;p83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92" name="Google Shape;792;p83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93" name="Google Shape;793;p83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94" name="Google Shape;794;p83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83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3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3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3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3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-5">
  <p:cSld name="Portfolio-5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4"/>
          <p:cNvSpPr/>
          <p:nvPr>
            <p:ph idx="2" type="pic"/>
          </p:nvPr>
        </p:nvSpPr>
        <p:spPr>
          <a:xfrm>
            <a:off x="1358687" y="1292673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02" name="Google Shape;802;p84"/>
          <p:cNvSpPr/>
          <p:nvPr>
            <p:ph idx="3" type="pic"/>
          </p:nvPr>
        </p:nvSpPr>
        <p:spPr>
          <a:xfrm>
            <a:off x="3686552" y="1292673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03" name="Google Shape;803;p84"/>
          <p:cNvSpPr/>
          <p:nvPr>
            <p:ph idx="4" type="pic"/>
          </p:nvPr>
        </p:nvSpPr>
        <p:spPr>
          <a:xfrm>
            <a:off x="6014417" y="1292673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04" name="Google Shape;804;p84"/>
          <p:cNvSpPr/>
          <p:nvPr>
            <p:ph idx="5" type="pic"/>
          </p:nvPr>
        </p:nvSpPr>
        <p:spPr>
          <a:xfrm>
            <a:off x="2556116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05" name="Google Shape;805;p84"/>
          <p:cNvSpPr/>
          <p:nvPr>
            <p:ph idx="6" type="pic"/>
          </p:nvPr>
        </p:nvSpPr>
        <p:spPr>
          <a:xfrm>
            <a:off x="4883981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806" name="Google Shape;806;p84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807" name="Google Shape;807;p84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08" name="Google Shape;808;p84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09" name="Google Shape;809;p84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10" name="Google Shape;810;p84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1" name="Google Shape;811;p84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84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84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84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84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-7">
  <p:cSld name="portfolio-7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5"/>
          <p:cNvSpPr/>
          <p:nvPr>
            <p:ph idx="2" type="pic"/>
          </p:nvPr>
        </p:nvSpPr>
        <p:spPr>
          <a:xfrm>
            <a:off x="628330" y="1830521"/>
            <a:ext cx="3048509" cy="28684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18" name="Google Shape;818;p85"/>
          <p:cNvSpPr/>
          <p:nvPr>
            <p:ph idx="3" type="pic"/>
          </p:nvPr>
        </p:nvSpPr>
        <p:spPr>
          <a:xfrm>
            <a:off x="3673633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19" name="Google Shape;819;p85"/>
          <p:cNvSpPr/>
          <p:nvPr>
            <p:ph idx="4" type="pic"/>
          </p:nvPr>
        </p:nvSpPr>
        <p:spPr>
          <a:xfrm>
            <a:off x="5274832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20" name="Google Shape;820;p85"/>
          <p:cNvSpPr/>
          <p:nvPr>
            <p:ph idx="5" type="pic"/>
          </p:nvPr>
        </p:nvSpPr>
        <p:spPr>
          <a:xfrm>
            <a:off x="6871328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821" name="Google Shape;821;p85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822" name="Google Shape;822;p85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23" name="Google Shape;823;p85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24" name="Google Shape;824;p85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25" name="Google Shape;825;p85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6" name="Google Shape;826;p85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85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85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85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85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86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833" name="Google Shape;833;p86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4" name="Google Shape;834;p86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5" name="Google Shape;835;p86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36" name="Google Shape;836;p86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86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86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86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86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86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 Design 01">
  <p:cSld name="App Design 0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7"/>
          <p:cNvSpPr/>
          <p:nvPr>
            <p:ph idx="2" type="pic"/>
          </p:nvPr>
        </p:nvSpPr>
        <p:spPr>
          <a:xfrm>
            <a:off x="3227939" y="1917898"/>
            <a:ext cx="708653" cy="1929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44" name="Google Shape;844;p87"/>
          <p:cNvSpPr/>
          <p:nvPr>
            <p:ph idx="3" type="pic"/>
          </p:nvPr>
        </p:nvSpPr>
        <p:spPr>
          <a:xfrm>
            <a:off x="873875" y="1912606"/>
            <a:ext cx="672015" cy="1929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45" name="Google Shape;845;p87"/>
          <p:cNvSpPr/>
          <p:nvPr>
            <p:ph idx="4" type="pic"/>
          </p:nvPr>
        </p:nvSpPr>
        <p:spPr>
          <a:xfrm>
            <a:off x="1689651" y="1700939"/>
            <a:ext cx="1417308" cy="2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846" name="Google Shape;846;p87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847" name="Google Shape;847;p87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8" name="Google Shape;848;p87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9" name="Google Shape;849;p87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0" name="Google Shape;850;p87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1" name="Google Shape;851;p87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87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87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7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7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-dev2">
  <p:cSld name="Mockup-dev2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8"/>
          <p:cNvSpPr/>
          <p:nvPr>
            <p:ph idx="2" type="pic"/>
          </p:nvPr>
        </p:nvSpPr>
        <p:spPr>
          <a:xfrm>
            <a:off x="5277738" y="1795794"/>
            <a:ext cx="755076" cy="17887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58" name="Google Shape;858;p88"/>
          <p:cNvSpPr/>
          <p:nvPr>
            <p:ph idx="3" type="pic"/>
          </p:nvPr>
        </p:nvSpPr>
        <p:spPr>
          <a:xfrm>
            <a:off x="3035905" y="1795294"/>
            <a:ext cx="690303" cy="17887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59" name="Google Shape;859;p88"/>
          <p:cNvSpPr/>
          <p:nvPr>
            <p:ph idx="4" type="pic"/>
          </p:nvPr>
        </p:nvSpPr>
        <p:spPr>
          <a:xfrm>
            <a:off x="3855363" y="1631093"/>
            <a:ext cx="1310284" cy="23359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860" name="Google Shape;860;p88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861" name="Google Shape;861;p88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62" name="Google Shape;862;p88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63" name="Google Shape;863;p88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64" name="Google Shape;864;p88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88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8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8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8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8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-Us">
  <p:cSld name="Contact-Us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9"/>
          <p:cNvSpPr/>
          <p:nvPr>
            <p:ph idx="2" type="pic"/>
          </p:nvPr>
        </p:nvSpPr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Laptop">
  <p:cSld name="Mockup Laptop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0"/>
          <p:cNvSpPr/>
          <p:nvPr>
            <p:ph idx="2" type="pic"/>
          </p:nvPr>
        </p:nvSpPr>
        <p:spPr>
          <a:xfrm>
            <a:off x="5033829" y="1407388"/>
            <a:ext cx="3254597" cy="18683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EFEF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874" name="Google Shape;874;p90"/>
          <p:cNvGrpSpPr/>
          <p:nvPr/>
        </p:nvGrpSpPr>
        <p:grpSpPr>
          <a:xfrm>
            <a:off x="8638382" y="205157"/>
            <a:ext cx="346436" cy="310027"/>
            <a:chOff x="23051966" y="547086"/>
            <a:chExt cx="923589" cy="826739"/>
          </a:xfrm>
        </p:grpSpPr>
        <p:sp>
          <p:nvSpPr>
            <p:cNvPr id="875" name="Google Shape;875;p90"/>
            <p:cNvSpPr/>
            <p:nvPr/>
          </p:nvSpPr>
          <p:spPr>
            <a:xfrm>
              <a:off x="23051966" y="547086"/>
              <a:ext cx="923589" cy="7352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76" name="Google Shape;876;p90"/>
            <p:cNvSpPr/>
            <p:nvPr/>
          </p:nvSpPr>
          <p:spPr>
            <a:xfrm>
              <a:off x="23051966" y="12823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77" name="Google Shape;877;p90"/>
            <p:cNvSpPr/>
            <p:nvPr/>
          </p:nvSpPr>
          <p:spPr>
            <a:xfrm>
              <a:off x="23051966" y="1197887"/>
              <a:ext cx="923589" cy="91438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78" name="Google Shape;878;p90"/>
          <p:cNvSpPr txBox="1"/>
          <p:nvPr/>
        </p:nvSpPr>
        <p:spPr>
          <a:xfrm>
            <a:off x="8666573" y="227651"/>
            <a:ext cx="290058" cy="21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9" name="Google Shape;879;p90"/>
          <p:cNvSpPr/>
          <p:nvPr/>
        </p:nvSpPr>
        <p:spPr>
          <a:xfrm>
            <a:off x="8198313" y="4861000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90"/>
          <p:cNvSpPr/>
          <p:nvPr/>
        </p:nvSpPr>
        <p:spPr>
          <a:xfrm>
            <a:off x="8236176" y="4889575"/>
            <a:ext cx="46911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0"/>
          <p:cNvSpPr/>
          <p:nvPr/>
        </p:nvSpPr>
        <p:spPr>
          <a:xfrm>
            <a:off x="8354370" y="4860836"/>
            <a:ext cx="131438" cy="134007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90"/>
          <p:cNvSpPr/>
          <p:nvPr/>
        </p:nvSpPr>
        <p:spPr>
          <a:xfrm flipH="1">
            <a:off x="8389125" y="4889411"/>
            <a:ext cx="46664" cy="81291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90"/>
          <p:cNvSpPr txBox="1"/>
          <p:nvPr/>
        </p:nvSpPr>
        <p:spPr>
          <a:xfrm>
            <a:off x="609676" y="4812908"/>
            <a:ext cx="137101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lang="en" sz="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Slides</a:t>
            </a:r>
            <a:endParaRPr sz="5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31" name="Google Shape;331;p39"/>
          <p:cNvSpPr txBox="1"/>
          <p:nvPr>
            <p:ph idx="10" type="dt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32" name="Google Shape;332;p39"/>
          <p:cNvSpPr txBox="1"/>
          <p:nvPr>
            <p:ph idx="11" type="ftr"/>
          </p:nvPr>
        </p:nvSpPr>
        <p:spPr>
          <a:xfrm>
            <a:off x="3028950" y="476726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33" name="Google Shape;333;p39"/>
          <p:cNvSpPr txBox="1"/>
          <p:nvPr>
            <p:ph idx="12" type="sldNum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5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08" name="Google Shape;608;p6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09" name="Google Shape;609;p65"/>
          <p:cNvSpPr txBox="1"/>
          <p:nvPr>
            <p:ph idx="10" type="dt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10" name="Google Shape;610;p65"/>
          <p:cNvSpPr txBox="1"/>
          <p:nvPr>
            <p:ph idx="11" type="ftr"/>
          </p:nvPr>
        </p:nvSpPr>
        <p:spPr>
          <a:xfrm>
            <a:off x="3028950" y="476726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11" name="Google Shape;611;p65"/>
          <p:cNvSpPr txBox="1"/>
          <p:nvPr>
            <p:ph idx="12" type="sldNum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2.jp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1"/>
          <p:cNvSpPr txBox="1"/>
          <p:nvPr/>
        </p:nvSpPr>
        <p:spPr>
          <a:xfrm>
            <a:off x="605100" y="859050"/>
            <a:ext cx="79338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CATS</a:t>
            </a:r>
            <a:endParaRPr sz="4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(Constructing Algorithmic</a:t>
            </a:r>
            <a:endParaRPr sz="4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Trading Structures)</a:t>
            </a:r>
            <a:endParaRPr sz="4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9" name="Google Shape;889;p91"/>
          <p:cNvSpPr txBox="1"/>
          <p:nvPr/>
        </p:nvSpPr>
        <p:spPr>
          <a:xfrm>
            <a:off x="2392651" y="3643825"/>
            <a:ext cx="435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Alexis Porter	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Benjamin Liu	Daniel Wang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0">
            <a:hlinkClick/>
          </p:cNvPr>
          <p:cNvSpPr txBox="1"/>
          <p:nvPr/>
        </p:nvSpPr>
        <p:spPr>
          <a:xfrm>
            <a:off x="673275" y="4298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Level 2 Market Data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Google Shape;102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800" y="1347824"/>
            <a:ext cx="4888401" cy="26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1"/>
          <p:cNvSpPr/>
          <p:nvPr/>
        </p:nvSpPr>
        <p:spPr>
          <a:xfrm>
            <a:off x="3389512" y="2305427"/>
            <a:ext cx="1021631" cy="948933"/>
          </a:xfrm>
          <a:custGeom>
            <a:rect b="b" l="l" r="r" t="t"/>
            <a:pathLst>
              <a:path extrusionOk="0" h="3282" w="3532">
                <a:moveTo>
                  <a:pt x="2687" y="719"/>
                </a:moveTo>
                <a:lnTo>
                  <a:pt x="2687" y="719"/>
                </a:lnTo>
                <a:cubicBezTo>
                  <a:pt x="2687" y="656"/>
                  <a:pt x="2687" y="625"/>
                  <a:pt x="2687" y="594"/>
                </a:cubicBezTo>
                <a:cubicBezTo>
                  <a:pt x="2687" y="312"/>
                  <a:pt x="2468" y="94"/>
                  <a:pt x="2218" y="94"/>
                </a:cubicBezTo>
                <a:cubicBezTo>
                  <a:pt x="2000" y="94"/>
                  <a:pt x="1843" y="187"/>
                  <a:pt x="1750" y="375"/>
                </a:cubicBezTo>
                <a:cubicBezTo>
                  <a:pt x="781" y="0"/>
                  <a:pt x="781" y="0"/>
                  <a:pt x="781" y="0"/>
                </a:cubicBezTo>
                <a:cubicBezTo>
                  <a:pt x="750" y="0"/>
                  <a:pt x="750" y="0"/>
                  <a:pt x="750" y="0"/>
                </a:cubicBezTo>
                <a:cubicBezTo>
                  <a:pt x="0" y="3281"/>
                  <a:pt x="0" y="3281"/>
                  <a:pt x="0" y="3281"/>
                </a:cubicBezTo>
                <a:cubicBezTo>
                  <a:pt x="593" y="2906"/>
                  <a:pt x="593" y="2906"/>
                  <a:pt x="593" y="2906"/>
                </a:cubicBezTo>
                <a:cubicBezTo>
                  <a:pt x="562" y="2719"/>
                  <a:pt x="625" y="2531"/>
                  <a:pt x="750" y="2343"/>
                </a:cubicBezTo>
                <a:cubicBezTo>
                  <a:pt x="1000" y="2031"/>
                  <a:pt x="1437" y="2000"/>
                  <a:pt x="1750" y="2219"/>
                </a:cubicBezTo>
                <a:cubicBezTo>
                  <a:pt x="2031" y="2062"/>
                  <a:pt x="2031" y="2062"/>
                  <a:pt x="2031" y="2062"/>
                </a:cubicBezTo>
                <a:cubicBezTo>
                  <a:pt x="2718" y="1625"/>
                  <a:pt x="2718" y="1625"/>
                  <a:pt x="2718" y="1625"/>
                </a:cubicBezTo>
                <a:cubicBezTo>
                  <a:pt x="2937" y="1343"/>
                  <a:pt x="3218" y="1125"/>
                  <a:pt x="3531" y="1000"/>
                </a:cubicBezTo>
                <a:lnTo>
                  <a:pt x="2687" y="7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2" name="Google Shape;1032;p101"/>
          <p:cNvSpPr/>
          <p:nvPr/>
        </p:nvSpPr>
        <p:spPr>
          <a:xfrm>
            <a:off x="3389509" y="2901064"/>
            <a:ext cx="723183" cy="1184888"/>
          </a:xfrm>
          <a:custGeom>
            <a:rect b="b" l="l" r="r" t="t"/>
            <a:pathLst>
              <a:path extrusionOk="0" h="4095" w="2501">
                <a:moveTo>
                  <a:pt x="2500" y="0"/>
                </a:moveTo>
                <a:lnTo>
                  <a:pt x="2500" y="0"/>
                </a:lnTo>
                <a:cubicBezTo>
                  <a:pt x="1718" y="469"/>
                  <a:pt x="1718" y="469"/>
                  <a:pt x="1718" y="469"/>
                </a:cubicBezTo>
                <a:cubicBezTo>
                  <a:pt x="1718" y="438"/>
                  <a:pt x="1687" y="407"/>
                  <a:pt x="1656" y="375"/>
                </a:cubicBezTo>
                <a:cubicBezTo>
                  <a:pt x="1437" y="219"/>
                  <a:pt x="1125" y="250"/>
                  <a:pt x="937" y="438"/>
                </a:cubicBezTo>
                <a:cubicBezTo>
                  <a:pt x="812" y="594"/>
                  <a:pt x="812" y="813"/>
                  <a:pt x="875" y="969"/>
                </a:cubicBezTo>
                <a:cubicBezTo>
                  <a:pt x="0" y="1500"/>
                  <a:pt x="0" y="1500"/>
                  <a:pt x="0" y="1500"/>
                </a:cubicBezTo>
                <a:cubicBezTo>
                  <a:pt x="2093" y="4094"/>
                  <a:pt x="2093" y="4094"/>
                  <a:pt x="2093" y="4094"/>
                </a:cubicBezTo>
                <a:cubicBezTo>
                  <a:pt x="2156" y="3469"/>
                  <a:pt x="2156" y="3469"/>
                  <a:pt x="2156" y="3469"/>
                </a:cubicBezTo>
                <a:cubicBezTo>
                  <a:pt x="2000" y="3375"/>
                  <a:pt x="1875" y="3219"/>
                  <a:pt x="1812" y="3000"/>
                </a:cubicBezTo>
                <a:cubicBezTo>
                  <a:pt x="1718" y="2625"/>
                  <a:pt x="1968" y="2250"/>
                  <a:pt x="2343" y="2125"/>
                </a:cubicBezTo>
                <a:cubicBezTo>
                  <a:pt x="2406" y="1625"/>
                  <a:pt x="2406" y="1625"/>
                  <a:pt x="2406" y="1625"/>
                </a:cubicBezTo>
                <a:cubicBezTo>
                  <a:pt x="2468" y="1000"/>
                  <a:pt x="2468" y="1000"/>
                  <a:pt x="2468" y="1000"/>
                </a:cubicBezTo>
                <a:cubicBezTo>
                  <a:pt x="2437" y="844"/>
                  <a:pt x="2406" y="688"/>
                  <a:pt x="2406" y="532"/>
                </a:cubicBezTo>
                <a:cubicBezTo>
                  <a:pt x="2406" y="344"/>
                  <a:pt x="2437" y="157"/>
                  <a:pt x="2500" y="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3" name="Google Shape;1033;p101"/>
          <p:cNvSpPr/>
          <p:nvPr/>
        </p:nvSpPr>
        <p:spPr>
          <a:xfrm>
            <a:off x="3968564" y="3318135"/>
            <a:ext cx="1039491" cy="831595"/>
          </a:xfrm>
          <a:custGeom>
            <a:rect b="b" l="l" r="r" t="t"/>
            <a:pathLst>
              <a:path extrusionOk="0" h="2876" w="3593">
                <a:moveTo>
                  <a:pt x="3592" y="2875"/>
                </a:moveTo>
                <a:lnTo>
                  <a:pt x="3592" y="2875"/>
                </a:lnTo>
                <a:cubicBezTo>
                  <a:pt x="3186" y="2469"/>
                  <a:pt x="3186" y="2469"/>
                  <a:pt x="3186" y="2469"/>
                </a:cubicBezTo>
                <a:cubicBezTo>
                  <a:pt x="2999" y="2531"/>
                  <a:pt x="2780" y="2531"/>
                  <a:pt x="2592" y="2437"/>
                </a:cubicBezTo>
                <a:cubicBezTo>
                  <a:pt x="2249" y="2250"/>
                  <a:pt x="2093" y="1844"/>
                  <a:pt x="2217" y="1469"/>
                </a:cubicBezTo>
                <a:cubicBezTo>
                  <a:pt x="1437" y="656"/>
                  <a:pt x="1437" y="656"/>
                  <a:pt x="1437" y="656"/>
                </a:cubicBezTo>
                <a:cubicBezTo>
                  <a:pt x="1125" y="531"/>
                  <a:pt x="843" y="312"/>
                  <a:pt x="687" y="0"/>
                </a:cubicBezTo>
                <a:cubicBezTo>
                  <a:pt x="562" y="906"/>
                  <a:pt x="562" y="906"/>
                  <a:pt x="562" y="906"/>
                </a:cubicBezTo>
                <a:cubicBezTo>
                  <a:pt x="531" y="906"/>
                  <a:pt x="468" y="906"/>
                  <a:pt x="437" y="937"/>
                </a:cubicBezTo>
                <a:cubicBezTo>
                  <a:pt x="156" y="969"/>
                  <a:pt x="0" y="1250"/>
                  <a:pt x="62" y="1500"/>
                </a:cubicBezTo>
                <a:cubicBezTo>
                  <a:pt x="93" y="1719"/>
                  <a:pt x="250" y="1844"/>
                  <a:pt x="437" y="1875"/>
                </a:cubicBezTo>
                <a:cubicBezTo>
                  <a:pt x="312" y="2875"/>
                  <a:pt x="312" y="2875"/>
                  <a:pt x="312" y="2875"/>
                </a:cubicBezTo>
                <a:lnTo>
                  <a:pt x="3592" y="2875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4" name="Google Shape;1034;p101"/>
          <p:cNvSpPr/>
          <p:nvPr/>
        </p:nvSpPr>
        <p:spPr>
          <a:xfrm>
            <a:off x="4519560" y="3398489"/>
            <a:ext cx="1192548" cy="749961"/>
          </a:xfrm>
          <a:custGeom>
            <a:rect b="b" l="l" r="r" t="t"/>
            <a:pathLst>
              <a:path extrusionOk="0" h="2595" w="4125">
                <a:moveTo>
                  <a:pt x="4124" y="0"/>
                </a:moveTo>
                <a:lnTo>
                  <a:pt x="4124" y="0"/>
                </a:lnTo>
                <a:cubicBezTo>
                  <a:pt x="3499" y="63"/>
                  <a:pt x="3499" y="63"/>
                  <a:pt x="3499" y="63"/>
                </a:cubicBezTo>
                <a:cubicBezTo>
                  <a:pt x="3436" y="250"/>
                  <a:pt x="3280" y="406"/>
                  <a:pt x="3093" y="500"/>
                </a:cubicBezTo>
                <a:cubicBezTo>
                  <a:pt x="2749" y="688"/>
                  <a:pt x="2311" y="531"/>
                  <a:pt x="2124" y="188"/>
                </a:cubicBezTo>
                <a:cubicBezTo>
                  <a:pt x="999" y="313"/>
                  <a:pt x="999" y="313"/>
                  <a:pt x="999" y="313"/>
                </a:cubicBezTo>
                <a:cubicBezTo>
                  <a:pt x="749" y="438"/>
                  <a:pt x="468" y="531"/>
                  <a:pt x="187" y="531"/>
                </a:cubicBezTo>
                <a:cubicBezTo>
                  <a:pt x="125" y="531"/>
                  <a:pt x="62" y="500"/>
                  <a:pt x="0" y="500"/>
                </a:cubicBezTo>
                <a:cubicBezTo>
                  <a:pt x="655" y="1156"/>
                  <a:pt x="655" y="1156"/>
                  <a:pt x="655" y="1156"/>
                </a:cubicBezTo>
                <a:cubicBezTo>
                  <a:pt x="624" y="1188"/>
                  <a:pt x="593" y="1219"/>
                  <a:pt x="561" y="1250"/>
                </a:cubicBezTo>
                <a:cubicBezTo>
                  <a:pt x="468" y="1500"/>
                  <a:pt x="561" y="1813"/>
                  <a:pt x="811" y="1938"/>
                </a:cubicBezTo>
                <a:cubicBezTo>
                  <a:pt x="968" y="2000"/>
                  <a:pt x="1186" y="1969"/>
                  <a:pt x="1311" y="1875"/>
                </a:cubicBezTo>
                <a:cubicBezTo>
                  <a:pt x="2030" y="2594"/>
                  <a:pt x="2030" y="2594"/>
                  <a:pt x="2030" y="2594"/>
                </a:cubicBezTo>
                <a:lnTo>
                  <a:pt x="4124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5" name="Google Shape;1035;p101"/>
          <p:cNvSpPr/>
          <p:nvPr/>
        </p:nvSpPr>
        <p:spPr>
          <a:xfrm>
            <a:off x="4925152" y="2369201"/>
            <a:ext cx="849452" cy="1147904"/>
          </a:xfrm>
          <a:custGeom>
            <a:rect b="b" l="l" r="r" t="t"/>
            <a:pathLst>
              <a:path extrusionOk="0" h="3969" w="2939">
                <a:moveTo>
                  <a:pt x="2938" y="3281"/>
                </a:moveTo>
                <a:lnTo>
                  <a:pt x="2938" y="3281"/>
                </a:lnTo>
                <a:cubicBezTo>
                  <a:pt x="2188" y="0"/>
                  <a:pt x="2188" y="0"/>
                  <a:pt x="2188" y="0"/>
                </a:cubicBezTo>
                <a:cubicBezTo>
                  <a:pt x="1813" y="593"/>
                  <a:pt x="1813" y="593"/>
                  <a:pt x="1813" y="593"/>
                </a:cubicBezTo>
                <a:cubicBezTo>
                  <a:pt x="1938" y="750"/>
                  <a:pt x="1969" y="968"/>
                  <a:pt x="1906" y="1156"/>
                </a:cubicBezTo>
                <a:cubicBezTo>
                  <a:pt x="1844" y="1562"/>
                  <a:pt x="1469" y="1812"/>
                  <a:pt x="1063" y="1750"/>
                </a:cubicBezTo>
                <a:cubicBezTo>
                  <a:pt x="469" y="2687"/>
                  <a:pt x="469" y="2687"/>
                  <a:pt x="469" y="2687"/>
                </a:cubicBezTo>
                <a:cubicBezTo>
                  <a:pt x="406" y="3031"/>
                  <a:pt x="219" y="3343"/>
                  <a:pt x="0" y="3593"/>
                </a:cubicBezTo>
                <a:cubicBezTo>
                  <a:pt x="875" y="3499"/>
                  <a:pt x="875" y="3499"/>
                  <a:pt x="875" y="3499"/>
                </a:cubicBezTo>
                <a:cubicBezTo>
                  <a:pt x="906" y="3531"/>
                  <a:pt x="906" y="3562"/>
                  <a:pt x="938" y="3625"/>
                </a:cubicBezTo>
                <a:cubicBezTo>
                  <a:pt x="1031" y="3843"/>
                  <a:pt x="1344" y="3968"/>
                  <a:pt x="1594" y="3843"/>
                </a:cubicBezTo>
                <a:cubicBezTo>
                  <a:pt x="1781" y="3750"/>
                  <a:pt x="1875" y="3593"/>
                  <a:pt x="1875" y="3406"/>
                </a:cubicBezTo>
                <a:cubicBezTo>
                  <a:pt x="2938" y="3312"/>
                  <a:pt x="2938" y="3312"/>
                  <a:pt x="2938" y="3312"/>
                </a:cubicBezTo>
                <a:lnTo>
                  <a:pt x="2938" y="3281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6" name="Google Shape;1036;p101"/>
          <p:cNvSpPr/>
          <p:nvPr/>
        </p:nvSpPr>
        <p:spPr>
          <a:xfrm>
            <a:off x="4645830" y="1843719"/>
            <a:ext cx="895368" cy="1156829"/>
          </a:xfrm>
          <a:custGeom>
            <a:rect b="b" l="l" r="r" t="t"/>
            <a:pathLst>
              <a:path extrusionOk="0" h="4001" w="3095">
                <a:moveTo>
                  <a:pt x="2469" y="2438"/>
                </a:moveTo>
                <a:lnTo>
                  <a:pt x="2469" y="2438"/>
                </a:lnTo>
                <a:cubicBezTo>
                  <a:pt x="3094" y="1469"/>
                  <a:pt x="3094" y="1469"/>
                  <a:pt x="3094" y="1469"/>
                </a:cubicBezTo>
                <a:cubicBezTo>
                  <a:pt x="0" y="0"/>
                  <a:pt x="0" y="0"/>
                  <a:pt x="0" y="0"/>
                </a:cubicBezTo>
                <a:cubicBezTo>
                  <a:pt x="250" y="719"/>
                  <a:pt x="250" y="719"/>
                  <a:pt x="250" y="719"/>
                </a:cubicBezTo>
                <a:cubicBezTo>
                  <a:pt x="438" y="719"/>
                  <a:pt x="625" y="813"/>
                  <a:pt x="750" y="1000"/>
                </a:cubicBezTo>
                <a:cubicBezTo>
                  <a:pt x="1000" y="1313"/>
                  <a:pt x="969" y="1750"/>
                  <a:pt x="657" y="2000"/>
                </a:cubicBezTo>
                <a:cubicBezTo>
                  <a:pt x="1032" y="3094"/>
                  <a:pt x="1032" y="3094"/>
                  <a:pt x="1032" y="3094"/>
                </a:cubicBezTo>
                <a:cubicBezTo>
                  <a:pt x="1250" y="3344"/>
                  <a:pt x="1407" y="3656"/>
                  <a:pt x="1438" y="4000"/>
                </a:cubicBezTo>
                <a:cubicBezTo>
                  <a:pt x="1938" y="3250"/>
                  <a:pt x="1938" y="3250"/>
                  <a:pt x="1938" y="3250"/>
                </a:cubicBezTo>
                <a:cubicBezTo>
                  <a:pt x="1969" y="3281"/>
                  <a:pt x="2000" y="3281"/>
                  <a:pt x="2063" y="3281"/>
                </a:cubicBezTo>
                <a:cubicBezTo>
                  <a:pt x="2313" y="3344"/>
                  <a:pt x="2594" y="3188"/>
                  <a:pt x="2657" y="2906"/>
                </a:cubicBezTo>
                <a:cubicBezTo>
                  <a:pt x="2688" y="2719"/>
                  <a:pt x="2625" y="2531"/>
                  <a:pt x="2469" y="243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7" name="Google Shape;1037;p101"/>
          <p:cNvSpPr/>
          <p:nvPr/>
        </p:nvSpPr>
        <p:spPr>
          <a:xfrm>
            <a:off x="3670108" y="1816931"/>
            <a:ext cx="1183616" cy="831595"/>
          </a:xfrm>
          <a:custGeom>
            <a:rect b="b" l="l" r="r" t="t"/>
            <a:pathLst>
              <a:path extrusionOk="0" h="2876" w="4094">
                <a:moveTo>
                  <a:pt x="3843" y="1938"/>
                </a:moveTo>
                <a:lnTo>
                  <a:pt x="3843" y="1938"/>
                </a:lnTo>
                <a:cubicBezTo>
                  <a:pt x="4062" y="1782"/>
                  <a:pt x="4093" y="1469"/>
                  <a:pt x="3937" y="1250"/>
                </a:cubicBezTo>
                <a:cubicBezTo>
                  <a:pt x="3812" y="1094"/>
                  <a:pt x="3624" y="1032"/>
                  <a:pt x="3437" y="1063"/>
                </a:cubicBezTo>
                <a:cubicBezTo>
                  <a:pt x="3094" y="0"/>
                  <a:pt x="3094" y="0"/>
                  <a:pt x="3094" y="0"/>
                </a:cubicBezTo>
                <a:cubicBezTo>
                  <a:pt x="0" y="1500"/>
                  <a:pt x="0" y="1500"/>
                  <a:pt x="0" y="1500"/>
                </a:cubicBezTo>
                <a:cubicBezTo>
                  <a:pt x="688" y="1750"/>
                  <a:pt x="688" y="1750"/>
                  <a:pt x="688" y="1750"/>
                </a:cubicBezTo>
                <a:cubicBezTo>
                  <a:pt x="844" y="1594"/>
                  <a:pt x="1032" y="1532"/>
                  <a:pt x="1250" y="1532"/>
                </a:cubicBezTo>
                <a:cubicBezTo>
                  <a:pt x="1625" y="1532"/>
                  <a:pt x="1969" y="1813"/>
                  <a:pt x="1969" y="2219"/>
                </a:cubicBezTo>
                <a:cubicBezTo>
                  <a:pt x="3063" y="2594"/>
                  <a:pt x="3063" y="2594"/>
                  <a:pt x="3063" y="2594"/>
                </a:cubicBezTo>
                <a:cubicBezTo>
                  <a:pt x="3094" y="2594"/>
                  <a:pt x="3094" y="2594"/>
                  <a:pt x="3125" y="2594"/>
                </a:cubicBezTo>
                <a:cubicBezTo>
                  <a:pt x="3437" y="2594"/>
                  <a:pt x="3749" y="2688"/>
                  <a:pt x="4031" y="2875"/>
                </a:cubicBezTo>
                <a:cubicBezTo>
                  <a:pt x="3749" y="2000"/>
                  <a:pt x="3749" y="2000"/>
                  <a:pt x="3749" y="2000"/>
                </a:cubicBezTo>
                <a:cubicBezTo>
                  <a:pt x="3781" y="2000"/>
                  <a:pt x="3812" y="1969"/>
                  <a:pt x="3843" y="1938"/>
                </a:cubicBezTo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038" name="Google Shape;1038;p101"/>
          <p:cNvGrpSpPr/>
          <p:nvPr/>
        </p:nvGrpSpPr>
        <p:grpSpPr>
          <a:xfrm>
            <a:off x="3654118" y="2999137"/>
            <a:ext cx="239816" cy="239816"/>
            <a:chOff x="1865313" y="2312988"/>
            <a:chExt cx="446087" cy="446087"/>
          </a:xfrm>
        </p:grpSpPr>
        <p:sp>
          <p:nvSpPr>
            <p:cNvPr id="1039" name="Google Shape;1039;p101"/>
            <p:cNvSpPr/>
            <p:nvPr/>
          </p:nvSpPr>
          <p:spPr>
            <a:xfrm>
              <a:off x="2052638" y="2455863"/>
              <a:ext cx="112712" cy="157162"/>
            </a:xfrm>
            <a:custGeom>
              <a:rect b="b" l="l" r="r" t="t"/>
              <a:pathLst>
                <a:path extrusionOk="0" h="437" w="313">
                  <a:moveTo>
                    <a:pt x="302" y="196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31" y="0"/>
                    <a:pt x="20" y="0"/>
                    <a:pt x="10" y="9"/>
                  </a:cubicBezTo>
                  <a:cubicBezTo>
                    <a:pt x="0" y="9"/>
                    <a:pt x="0" y="19"/>
                    <a:pt x="0" y="30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0" y="426"/>
                    <a:pt x="0" y="436"/>
                    <a:pt x="10" y="436"/>
                  </a:cubicBezTo>
                  <a:cubicBezTo>
                    <a:pt x="20" y="436"/>
                    <a:pt x="20" y="436"/>
                    <a:pt x="31" y="436"/>
                  </a:cubicBezTo>
                  <a:lnTo>
                    <a:pt x="41" y="436"/>
                  </a:lnTo>
                  <a:cubicBezTo>
                    <a:pt x="302" y="249"/>
                    <a:pt x="302" y="249"/>
                    <a:pt x="302" y="249"/>
                  </a:cubicBezTo>
                  <a:cubicBezTo>
                    <a:pt x="312" y="238"/>
                    <a:pt x="312" y="228"/>
                    <a:pt x="312" y="217"/>
                  </a:cubicBezTo>
                  <a:cubicBezTo>
                    <a:pt x="312" y="207"/>
                    <a:pt x="312" y="207"/>
                    <a:pt x="302" y="196"/>
                  </a:cubicBezTo>
                  <a:close/>
                  <a:moveTo>
                    <a:pt x="302" y="196"/>
                  </a:moveTo>
                  <a:lnTo>
                    <a:pt x="302" y="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40" name="Google Shape;1040;p101"/>
            <p:cNvSpPr/>
            <p:nvPr/>
          </p:nvSpPr>
          <p:spPr>
            <a:xfrm>
              <a:off x="1865313" y="2312988"/>
              <a:ext cx="446087" cy="446087"/>
            </a:xfrm>
            <a:custGeom>
              <a:rect b="b" l="l" r="r" t="t"/>
              <a:pathLst>
                <a:path extrusionOk="0" h="1240" w="1240">
                  <a:moveTo>
                    <a:pt x="614" y="0"/>
                  </a:moveTo>
                  <a:cubicBezTo>
                    <a:pt x="271" y="0"/>
                    <a:pt x="0" y="271"/>
                    <a:pt x="0" y="614"/>
                  </a:cubicBezTo>
                  <a:cubicBezTo>
                    <a:pt x="0" y="958"/>
                    <a:pt x="271" y="1239"/>
                    <a:pt x="614" y="1239"/>
                  </a:cubicBezTo>
                  <a:cubicBezTo>
                    <a:pt x="969" y="1239"/>
                    <a:pt x="1239" y="958"/>
                    <a:pt x="1239" y="614"/>
                  </a:cubicBezTo>
                  <a:cubicBezTo>
                    <a:pt x="1239" y="271"/>
                    <a:pt x="969" y="0"/>
                    <a:pt x="614" y="0"/>
                  </a:cubicBezTo>
                  <a:close/>
                  <a:moveTo>
                    <a:pt x="614" y="1135"/>
                  </a:moveTo>
                  <a:cubicBezTo>
                    <a:pt x="333" y="1135"/>
                    <a:pt x="104" y="906"/>
                    <a:pt x="104" y="614"/>
                  </a:cubicBezTo>
                  <a:cubicBezTo>
                    <a:pt x="104" y="333"/>
                    <a:pt x="333" y="104"/>
                    <a:pt x="614" y="104"/>
                  </a:cubicBezTo>
                  <a:cubicBezTo>
                    <a:pt x="906" y="104"/>
                    <a:pt x="1135" y="333"/>
                    <a:pt x="1135" y="614"/>
                  </a:cubicBezTo>
                  <a:cubicBezTo>
                    <a:pt x="1135" y="906"/>
                    <a:pt x="906" y="1135"/>
                    <a:pt x="614" y="1135"/>
                  </a:cubicBezTo>
                  <a:close/>
                  <a:moveTo>
                    <a:pt x="614" y="1135"/>
                  </a:moveTo>
                  <a:lnTo>
                    <a:pt x="614" y="11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041" name="Google Shape;1041;p101"/>
          <p:cNvGrpSpPr/>
          <p:nvPr/>
        </p:nvGrpSpPr>
        <p:grpSpPr>
          <a:xfrm>
            <a:off x="3892054" y="2377899"/>
            <a:ext cx="199133" cy="236471"/>
            <a:chOff x="2060819" y="1388284"/>
            <a:chExt cx="271040" cy="321860"/>
          </a:xfrm>
        </p:grpSpPr>
        <p:sp>
          <p:nvSpPr>
            <p:cNvPr id="1042" name="Google Shape;1042;p101"/>
            <p:cNvSpPr/>
            <p:nvPr/>
          </p:nvSpPr>
          <p:spPr>
            <a:xfrm>
              <a:off x="2060819" y="1388284"/>
              <a:ext cx="271040" cy="307527"/>
            </a:xfrm>
            <a:custGeom>
              <a:rect b="b" l="l" r="r" t="t"/>
              <a:pathLst>
                <a:path extrusionOk="0" h="1042" w="917">
                  <a:moveTo>
                    <a:pt x="718" y="583"/>
                  </a:moveTo>
                  <a:cubicBezTo>
                    <a:pt x="781" y="500"/>
                    <a:pt x="823" y="427"/>
                    <a:pt x="853" y="354"/>
                  </a:cubicBezTo>
                  <a:cubicBezTo>
                    <a:pt x="864" y="333"/>
                    <a:pt x="874" y="302"/>
                    <a:pt x="885" y="270"/>
                  </a:cubicBezTo>
                  <a:cubicBezTo>
                    <a:pt x="885" y="260"/>
                    <a:pt x="885" y="250"/>
                    <a:pt x="895" y="229"/>
                  </a:cubicBezTo>
                  <a:cubicBezTo>
                    <a:pt x="895" y="218"/>
                    <a:pt x="895" y="218"/>
                    <a:pt x="895" y="208"/>
                  </a:cubicBezTo>
                  <a:cubicBezTo>
                    <a:pt x="906" y="166"/>
                    <a:pt x="906" y="125"/>
                    <a:pt x="906" y="93"/>
                  </a:cubicBezTo>
                  <a:cubicBezTo>
                    <a:pt x="906" y="73"/>
                    <a:pt x="906" y="52"/>
                    <a:pt x="906" y="41"/>
                  </a:cubicBezTo>
                  <a:cubicBezTo>
                    <a:pt x="906" y="31"/>
                    <a:pt x="916" y="31"/>
                    <a:pt x="906" y="20"/>
                  </a:cubicBezTo>
                  <a:lnTo>
                    <a:pt x="906" y="10"/>
                  </a:lnTo>
                  <a:cubicBezTo>
                    <a:pt x="916" y="0"/>
                    <a:pt x="906" y="0"/>
                    <a:pt x="895" y="0"/>
                  </a:cubicBezTo>
                  <a:lnTo>
                    <a:pt x="885" y="0"/>
                  </a:lnTo>
                  <a:cubicBezTo>
                    <a:pt x="874" y="0"/>
                    <a:pt x="874" y="10"/>
                    <a:pt x="864" y="10"/>
                  </a:cubicBezTo>
                  <a:cubicBezTo>
                    <a:pt x="864" y="20"/>
                    <a:pt x="843" y="20"/>
                    <a:pt x="812" y="20"/>
                  </a:cubicBezTo>
                  <a:cubicBezTo>
                    <a:pt x="770" y="31"/>
                    <a:pt x="708" y="52"/>
                    <a:pt x="635" y="104"/>
                  </a:cubicBezTo>
                  <a:cubicBezTo>
                    <a:pt x="510" y="177"/>
                    <a:pt x="437" y="281"/>
                    <a:pt x="395" y="333"/>
                  </a:cubicBezTo>
                  <a:cubicBezTo>
                    <a:pt x="385" y="354"/>
                    <a:pt x="354" y="375"/>
                    <a:pt x="333" y="375"/>
                  </a:cubicBezTo>
                  <a:cubicBezTo>
                    <a:pt x="125" y="364"/>
                    <a:pt x="41" y="510"/>
                    <a:pt x="10" y="583"/>
                  </a:cubicBezTo>
                  <a:cubicBezTo>
                    <a:pt x="0" y="604"/>
                    <a:pt x="10" y="625"/>
                    <a:pt x="41" y="625"/>
                  </a:cubicBezTo>
                  <a:cubicBezTo>
                    <a:pt x="489" y="614"/>
                    <a:pt x="531" y="885"/>
                    <a:pt x="531" y="999"/>
                  </a:cubicBezTo>
                  <a:cubicBezTo>
                    <a:pt x="520" y="1031"/>
                    <a:pt x="541" y="1041"/>
                    <a:pt x="562" y="1020"/>
                  </a:cubicBezTo>
                  <a:cubicBezTo>
                    <a:pt x="729" y="926"/>
                    <a:pt x="718" y="739"/>
                    <a:pt x="698" y="656"/>
                  </a:cubicBezTo>
                  <a:cubicBezTo>
                    <a:pt x="698" y="635"/>
                    <a:pt x="708" y="593"/>
                    <a:pt x="718" y="583"/>
                  </a:cubicBezTo>
                  <a:close/>
                  <a:moveTo>
                    <a:pt x="666" y="458"/>
                  </a:moveTo>
                  <a:cubicBezTo>
                    <a:pt x="645" y="489"/>
                    <a:pt x="593" y="489"/>
                    <a:pt x="562" y="468"/>
                  </a:cubicBezTo>
                  <a:cubicBezTo>
                    <a:pt x="510" y="448"/>
                    <a:pt x="500" y="395"/>
                    <a:pt x="520" y="354"/>
                  </a:cubicBezTo>
                  <a:cubicBezTo>
                    <a:pt x="531" y="343"/>
                    <a:pt x="531" y="343"/>
                    <a:pt x="531" y="333"/>
                  </a:cubicBezTo>
                  <a:cubicBezTo>
                    <a:pt x="562" y="302"/>
                    <a:pt x="604" y="302"/>
                    <a:pt x="645" y="323"/>
                  </a:cubicBezTo>
                  <a:cubicBezTo>
                    <a:pt x="687" y="343"/>
                    <a:pt x="708" y="395"/>
                    <a:pt x="677" y="437"/>
                  </a:cubicBezTo>
                  <a:cubicBezTo>
                    <a:pt x="677" y="448"/>
                    <a:pt x="677" y="448"/>
                    <a:pt x="666" y="458"/>
                  </a:cubicBezTo>
                  <a:close/>
                  <a:moveTo>
                    <a:pt x="666" y="458"/>
                  </a:moveTo>
                  <a:lnTo>
                    <a:pt x="666" y="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43" name="Google Shape;1043;p101"/>
            <p:cNvSpPr/>
            <p:nvPr/>
          </p:nvSpPr>
          <p:spPr>
            <a:xfrm>
              <a:off x="2131185" y="1637172"/>
              <a:ext cx="58639" cy="67760"/>
            </a:xfrm>
            <a:custGeom>
              <a:rect b="b" l="l" r="r" t="t"/>
              <a:pathLst>
                <a:path extrusionOk="0" h="230" w="199">
                  <a:moveTo>
                    <a:pt x="42" y="219"/>
                  </a:moveTo>
                  <a:cubicBezTo>
                    <a:pt x="115" y="177"/>
                    <a:pt x="167" y="83"/>
                    <a:pt x="188" y="31"/>
                  </a:cubicBezTo>
                  <a:cubicBezTo>
                    <a:pt x="198" y="10"/>
                    <a:pt x="177" y="0"/>
                    <a:pt x="156" y="10"/>
                  </a:cubicBezTo>
                  <a:cubicBezTo>
                    <a:pt x="73" y="63"/>
                    <a:pt x="31" y="146"/>
                    <a:pt x="11" y="198"/>
                  </a:cubicBezTo>
                  <a:cubicBezTo>
                    <a:pt x="0" y="219"/>
                    <a:pt x="21" y="229"/>
                    <a:pt x="42" y="219"/>
                  </a:cubicBezTo>
                  <a:close/>
                  <a:moveTo>
                    <a:pt x="42" y="219"/>
                  </a:moveTo>
                  <a:lnTo>
                    <a:pt x="42" y="2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44" name="Google Shape;1044;p101"/>
            <p:cNvSpPr/>
            <p:nvPr/>
          </p:nvSpPr>
          <p:spPr>
            <a:xfrm>
              <a:off x="2084274" y="1615019"/>
              <a:ext cx="76882" cy="95125"/>
            </a:xfrm>
            <a:custGeom>
              <a:rect b="b" l="l" r="r" t="t"/>
              <a:pathLst>
                <a:path extrusionOk="0" h="324" w="261">
                  <a:moveTo>
                    <a:pt x="31" y="313"/>
                  </a:moveTo>
                  <a:cubicBezTo>
                    <a:pt x="156" y="240"/>
                    <a:pt x="219" y="104"/>
                    <a:pt x="250" y="31"/>
                  </a:cubicBezTo>
                  <a:cubicBezTo>
                    <a:pt x="260" y="11"/>
                    <a:pt x="240" y="0"/>
                    <a:pt x="219" y="11"/>
                  </a:cubicBezTo>
                  <a:cubicBezTo>
                    <a:pt x="94" y="83"/>
                    <a:pt x="31" y="219"/>
                    <a:pt x="10" y="292"/>
                  </a:cubicBezTo>
                  <a:cubicBezTo>
                    <a:pt x="0" y="313"/>
                    <a:pt x="10" y="323"/>
                    <a:pt x="31" y="313"/>
                  </a:cubicBezTo>
                  <a:close/>
                  <a:moveTo>
                    <a:pt x="31" y="313"/>
                  </a:moveTo>
                  <a:lnTo>
                    <a:pt x="31" y="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45" name="Google Shape;1045;p101"/>
            <p:cNvSpPr/>
            <p:nvPr/>
          </p:nvSpPr>
          <p:spPr>
            <a:xfrm>
              <a:off x="2075153" y="1591564"/>
              <a:ext cx="58638" cy="70366"/>
            </a:xfrm>
            <a:custGeom>
              <a:rect b="b" l="l" r="r" t="t"/>
              <a:pathLst>
                <a:path extrusionOk="0" h="240" w="199">
                  <a:moveTo>
                    <a:pt x="41" y="229"/>
                  </a:moveTo>
                  <a:cubicBezTo>
                    <a:pt x="114" y="177"/>
                    <a:pt x="166" y="94"/>
                    <a:pt x="187" y="42"/>
                  </a:cubicBezTo>
                  <a:cubicBezTo>
                    <a:pt x="198" y="21"/>
                    <a:pt x="177" y="0"/>
                    <a:pt x="156" y="21"/>
                  </a:cubicBezTo>
                  <a:cubicBezTo>
                    <a:pt x="73" y="73"/>
                    <a:pt x="31" y="156"/>
                    <a:pt x="10" y="208"/>
                  </a:cubicBezTo>
                  <a:cubicBezTo>
                    <a:pt x="0" y="229"/>
                    <a:pt x="10" y="239"/>
                    <a:pt x="41" y="229"/>
                  </a:cubicBezTo>
                  <a:close/>
                  <a:moveTo>
                    <a:pt x="41" y="229"/>
                  </a:moveTo>
                  <a:lnTo>
                    <a:pt x="41" y="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046" name="Google Shape;1046;p101"/>
          <p:cNvSpPr/>
          <p:nvPr/>
        </p:nvSpPr>
        <p:spPr>
          <a:xfrm>
            <a:off x="4692046" y="3714223"/>
            <a:ext cx="232007" cy="232007"/>
          </a:xfrm>
          <a:custGeom>
            <a:rect b="b" l="l" r="r" t="t"/>
            <a:pathLst>
              <a:path extrusionOk="0" h="1607" w="1606">
                <a:moveTo>
                  <a:pt x="1605" y="753"/>
                </a:moveTo>
                <a:cubicBezTo>
                  <a:pt x="1580" y="352"/>
                  <a:pt x="1254" y="26"/>
                  <a:pt x="852" y="0"/>
                </a:cubicBezTo>
                <a:cubicBezTo>
                  <a:pt x="752" y="0"/>
                  <a:pt x="752" y="0"/>
                  <a:pt x="752" y="0"/>
                </a:cubicBezTo>
                <a:cubicBezTo>
                  <a:pt x="351" y="26"/>
                  <a:pt x="25" y="352"/>
                  <a:pt x="0" y="753"/>
                </a:cubicBezTo>
                <a:cubicBezTo>
                  <a:pt x="0" y="853"/>
                  <a:pt x="0" y="853"/>
                  <a:pt x="0" y="853"/>
                </a:cubicBezTo>
                <a:cubicBezTo>
                  <a:pt x="25" y="1255"/>
                  <a:pt x="351" y="1581"/>
                  <a:pt x="752" y="1606"/>
                </a:cubicBezTo>
                <a:cubicBezTo>
                  <a:pt x="852" y="1606"/>
                  <a:pt x="852" y="1606"/>
                  <a:pt x="852" y="1606"/>
                </a:cubicBezTo>
                <a:cubicBezTo>
                  <a:pt x="1254" y="1581"/>
                  <a:pt x="1580" y="1255"/>
                  <a:pt x="1605" y="853"/>
                </a:cubicBezTo>
                <a:cubicBezTo>
                  <a:pt x="1605" y="753"/>
                  <a:pt x="1605" y="753"/>
                  <a:pt x="1605" y="753"/>
                </a:cubicBezTo>
                <a:close/>
                <a:moveTo>
                  <a:pt x="501" y="176"/>
                </a:moveTo>
                <a:cubicBezTo>
                  <a:pt x="451" y="243"/>
                  <a:pt x="409" y="327"/>
                  <a:pt x="376" y="427"/>
                </a:cubicBezTo>
                <a:cubicBezTo>
                  <a:pt x="217" y="427"/>
                  <a:pt x="217" y="427"/>
                  <a:pt x="217" y="427"/>
                </a:cubicBezTo>
                <a:cubicBezTo>
                  <a:pt x="284" y="318"/>
                  <a:pt x="384" y="226"/>
                  <a:pt x="501" y="176"/>
                </a:cubicBezTo>
                <a:close/>
                <a:moveTo>
                  <a:pt x="158" y="535"/>
                </a:moveTo>
                <a:cubicBezTo>
                  <a:pt x="351" y="535"/>
                  <a:pt x="351" y="535"/>
                  <a:pt x="351" y="535"/>
                </a:cubicBezTo>
                <a:cubicBezTo>
                  <a:pt x="334" y="602"/>
                  <a:pt x="326" y="678"/>
                  <a:pt x="317" y="753"/>
                </a:cubicBezTo>
                <a:cubicBezTo>
                  <a:pt x="108" y="753"/>
                  <a:pt x="108" y="753"/>
                  <a:pt x="108" y="753"/>
                </a:cubicBezTo>
                <a:cubicBezTo>
                  <a:pt x="108" y="678"/>
                  <a:pt x="133" y="602"/>
                  <a:pt x="158" y="535"/>
                </a:cubicBezTo>
                <a:close/>
                <a:moveTo>
                  <a:pt x="108" y="853"/>
                </a:moveTo>
                <a:cubicBezTo>
                  <a:pt x="317" y="853"/>
                  <a:pt x="317" y="853"/>
                  <a:pt x="317" y="853"/>
                </a:cubicBezTo>
                <a:cubicBezTo>
                  <a:pt x="326" y="929"/>
                  <a:pt x="334" y="1004"/>
                  <a:pt x="351" y="1071"/>
                </a:cubicBezTo>
                <a:cubicBezTo>
                  <a:pt x="158" y="1071"/>
                  <a:pt x="158" y="1071"/>
                  <a:pt x="158" y="1071"/>
                </a:cubicBezTo>
                <a:cubicBezTo>
                  <a:pt x="133" y="1004"/>
                  <a:pt x="108" y="929"/>
                  <a:pt x="108" y="853"/>
                </a:cubicBezTo>
                <a:close/>
                <a:moveTo>
                  <a:pt x="217" y="1179"/>
                </a:moveTo>
                <a:cubicBezTo>
                  <a:pt x="376" y="1179"/>
                  <a:pt x="376" y="1179"/>
                  <a:pt x="376" y="1179"/>
                </a:cubicBezTo>
                <a:cubicBezTo>
                  <a:pt x="409" y="1280"/>
                  <a:pt x="451" y="1363"/>
                  <a:pt x="501" y="1430"/>
                </a:cubicBezTo>
                <a:cubicBezTo>
                  <a:pt x="384" y="1380"/>
                  <a:pt x="284" y="1288"/>
                  <a:pt x="217" y="1179"/>
                </a:cubicBezTo>
                <a:close/>
                <a:moveTo>
                  <a:pt x="752" y="1497"/>
                </a:moveTo>
                <a:cubicBezTo>
                  <a:pt x="635" y="1464"/>
                  <a:pt x="543" y="1346"/>
                  <a:pt x="484" y="1179"/>
                </a:cubicBezTo>
                <a:cubicBezTo>
                  <a:pt x="752" y="1179"/>
                  <a:pt x="752" y="1179"/>
                  <a:pt x="752" y="1179"/>
                </a:cubicBezTo>
                <a:lnTo>
                  <a:pt x="752" y="1497"/>
                </a:lnTo>
                <a:close/>
                <a:moveTo>
                  <a:pt x="752" y="1071"/>
                </a:moveTo>
                <a:cubicBezTo>
                  <a:pt x="459" y="1071"/>
                  <a:pt x="459" y="1071"/>
                  <a:pt x="459" y="1071"/>
                </a:cubicBezTo>
                <a:cubicBezTo>
                  <a:pt x="443" y="1004"/>
                  <a:pt x="434" y="929"/>
                  <a:pt x="426" y="853"/>
                </a:cubicBezTo>
                <a:cubicBezTo>
                  <a:pt x="752" y="853"/>
                  <a:pt x="752" y="853"/>
                  <a:pt x="752" y="853"/>
                </a:cubicBezTo>
                <a:lnTo>
                  <a:pt x="752" y="1071"/>
                </a:lnTo>
                <a:close/>
                <a:moveTo>
                  <a:pt x="752" y="753"/>
                </a:moveTo>
                <a:cubicBezTo>
                  <a:pt x="426" y="753"/>
                  <a:pt x="426" y="753"/>
                  <a:pt x="426" y="753"/>
                </a:cubicBezTo>
                <a:cubicBezTo>
                  <a:pt x="434" y="678"/>
                  <a:pt x="443" y="602"/>
                  <a:pt x="459" y="535"/>
                </a:cubicBezTo>
                <a:cubicBezTo>
                  <a:pt x="752" y="535"/>
                  <a:pt x="752" y="535"/>
                  <a:pt x="752" y="535"/>
                </a:cubicBezTo>
                <a:lnTo>
                  <a:pt x="752" y="753"/>
                </a:lnTo>
                <a:close/>
                <a:moveTo>
                  <a:pt x="752" y="427"/>
                </a:moveTo>
                <a:cubicBezTo>
                  <a:pt x="484" y="427"/>
                  <a:pt x="484" y="427"/>
                  <a:pt x="484" y="427"/>
                </a:cubicBezTo>
                <a:cubicBezTo>
                  <a:pt x="543" y="260"/>
                  <a:pt x="635" y="142"/>
                  <a:pt x="752" y="109"/>
                </a:cubicBezTo>
                <a:lnTo>
                  <a:pt x="752" y="427"/>
                </a:lnTo>
                <a:close/>
                <a:moveTo>
                  <a:pt x="1387" y="427"/>
                </a:moveTo>
                <a:cubicBezTo>
                  <a:pt x="1229" y="427"/>
                  <a:pt x="1229" y="427"/>
                  <a:pt x="1229" y="427"/>
                </a:cubicBezTo>
                <a:cubicBezTo>
                  <a:pt x="1195" y="327"/>
                  <a:pt x="1153" y="243"/>
                  <a:pt x="1103" y="176"/>
                </a:cubicBezTo>
                <a:cubicBezTo>
                  <a:pt x="1220" y="226"/>
                  <a:pt x="1320" y="318"/>
                  <a:pt x="1387" y="427"/>
                </a:cubicBezTo>
                <a:close/>
                <a:moveTo>
                  <a:pt x="852" y="109"/>
                </a:moveTo>
                <a:cubicBezTo>
                  <a:pt x="969" y="142"/>
                  <a:pt x="1061" y="260"/>
                  <a:pt x="1120" y="427"/>
                </a:cubicBezTo>
                <a:cubicBezTo>
                  <a:pt x="852" y="427"/>
                  <a:pt x="852" y="427"/>
                  <a:pt x="852" y="427"/>
                </a:cubicBezTo>
                <a:lnTo>
                  <a:pt x="852" y="109"/>
                </a:lnTo>
                <a:close/>
                <a:moveTo>
                  <a:pt x="852" y="535"/>
                </a:moveTo>
                <a:cubicBezTo>
                  <a:pt x="1153" y="535"/>
                  <a:pt x="1153" y="535"/>
                  <a:pt x="1153" y="535"/>
                </a:cubicBezTo>
                <a:cubicBezTo>
                  <a:pt x="1162" y="602"/>
                  <a:pt x="1170" y="678"/>
                  <a:pt x="1178" y="753"/>
                </a:cubicBezTo>
                <a:cubicBezTo>
                  <a:pt x="852" y="753"/>
                  <a:pt x="852" y="753"/>
                  <a:pt x="852" y="753"/>
                </a:cubicBezTo>
                <a:lnTo>
                  <a:pt x="852" y="535"/>
                </a:lnTo>
                <a:close/>
                <a:moveTo>
                  <a:pt x="852" y="853"/>
                </a:moveTo>
                <a:cubicBezTo>
                  <a:pt x="1178" y="853"/>
                  <a:pt x="1178" y="853"/>
                  <a:pt x="1178" y="853"/>
                </a:cubicBezTo>
                <a:cubicBezTo>
                  <a:pt x="1170" y="929"/>
                  <a:pt x="1162" y="1004"/>
                  <a:pt x="1153" y="1071"/>
                </a:cubicBezTo>
                <a:cubicBezTo>
                  <a:pt x="852" y="1071"/>
                  <a:pt x="852" y="1071"/>
                  <a:pt x="852" y="1071"/>
                </a:cubicBezTo>
                <a:lnTo>
                  <a:pt x="852" y="853"/>
                </a:lnTo>
                <a:close/>
                <a:moveTo>
                  <a:pt x="852" y="1497"/>
                </a:moveTo>
                <a:cubicBezTo>
                  <a:pt x="852" y="1179"/>
                  <a:pt x="852" y="1179"/>
                  <a:pt x="852" y="1179"/>
                </a:cubicBezTo>
                <a:cubicBezTo>
                  <a:pt x="1120" y="1179"/>
                  <a:pt x="1120" y="1179"/>
                  <a:pt x="1120" y="1179"/>
                </a:cubicBezTo>
                <a:cubicBezTo>
                  <a:pt x="1061" y="1346"/>
                  <a:pt x="969" y="1464"/>
                  <a:pt x="852" y="1497"/>
                </a:cubicBezTo>
                <a:close/>
                <a:moveTo>
                  <a:pt x="1103" y="1430"/>
                </a:moveTo>
                <a:cubicBezTo>
                  <a:pt x="1153" y="1363"/>
                  <a:pt x="1195" y="1280"/>
                  <a:pt x="1229" y="1179"/>
                </a:cubicBezTo>
                <a:cubicBezTo>
                  <a:pt x="1387" y="1179"/>
                  <a:pt x="1387" y="1179"/>
                  <a:pt x="1387" y="1179"/>
                </a:cubicBezTo>
                <a:cubicBezTo>
                  <a:pt x="1320" y="1288"/>
                  <a:pt x="1220" y="1380"/>
                  <a:pt x="1103" y="1430"/>
                </a:cubicBezTo>
                <a:close/>
                <a:moveTo>
                  <a:pt x="1446" y="1071"/>
                </a:moveTo>
                <a:cubicBezTo>
                  <a:pt x="1254" y="1071"/>
                  <a:pt x="1254" y="1071"/>
                  <a:pt x="1254" y="1071"/>
                </a:cubicBezTo>
                <a:cubicBezTo>
                  <a:pt x="1270" y="1004"/>
                  <a:pt x="1279" y="929"/>
                  <a:pt x="1287" y="853"/>
                </a:cubicBezTo>
                <a:cubicBezTo>
                  <a:pt x="1496" y="853"/>
                  <a:pt x="1496" y="853"/>
                  <a:pt x="1496" y="853"/>
                </a:cubicBezTo>
                <a:cubicBezTo>
                  <a:pt x="1496" y="929"/>
                  <a:pt x="1471" y="1004"/>
                  <a:pt x="1446" y="1071"/>
                </a:cubicBezTo>
                <a:close/>
                <a:moveTo>
                  <a:pt x="1287" y="753"/>
                </a:moveTo>
                <a:cubicBezTo>
                  <a:pt x="1279" y="678"/>
                  <a:pt x="1270" y="602"/>
                  <a:pt x="1254" y="535"/>
                </a:cubicBezTo>
                <a:cubicBezTo>
                  <a:pt x="1446" y="535"/>
                  <a:pt x="1446" y="535"/>
                  <a:pt x="1446" y="535"/>
                </a:cubicBezTo>
                <a:cubicBezTo>
                  <a:pt x="1471" y="602"/>
                  <a:pt x="1496" y="678"/>
                  <a:pt x="1496" y="753"/>
                </a:cubicBezTo>
                <a:lnTo>
                  <a:pt x="1287" y="753"/>
                </a:lnTo>
                <a:close/>
                <a:moveTo>
                  <a:pt x="1287" y="753"/>
                </a:moveTo>
                <a:lnTo>
                  <a:pt x="1287" y="75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7" name="Google Shape;1047;p101"/>
          <p:cNvSpPr/>
          <p:nvPr/>
        </p:nvSpPr>
        <p:spPr>
          <a:xfrm rot="-1251197">
            <a:off x="4622173" y="2125701"/>
            <a:ext cx="191817" cy="248618"/>
          </a:xfrm>
          <a:custGeom>
            <a:rect b="b" l="l" r="r" t="t"/>
            <a:pathLst>
              <a:path extrusionOk="0" h="1581" w="1222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8" name="Google Shape;1048;p101"/>
          <p:cNvSpPr/>
          <p:nvPr/>
        </p:nvSpPr>
        <p:spPr>
          <a:xfrm>
            <a:off x="5199026" y="2567289"/>
            <a:ext cx="183396" cy="183393"/>
          </a:xfrm>
          <a:custGeom>
            <a:rect b="b" l="l" r="r" t="t"/>
            <a:pathLst>
              <a:path extrusionOk="0" h="1043" w="1043">
                <a:moveTo>
                  <a:pt x="521" y="0"/>
                </a:moveTo>
                <a:cubicBezTo>
                  <a:pt x="229" y="0"/>
                  <a:pt x="0" y="240"/>
                  <a:pt x="0" y="521"/>
                </a:cubicBezTo>
                <a:cubicBezTo>
                  <a:pt x="0" y="812"/>
                  <a:pt x="229" y="1042"/>
                  <a:pt x="521" y="1042"/>
                </a:cubicBezTo>
                <a:cubicBezTo>
                  <a:pt x="802" y="1042"/>
                  <a:pt x="1042" y="812"/>
                  <a:pt x="1042" y="521"/>
                </a:cubicBezTo>
                <a:cubicBezTo>
                  <a:pt x="1042" y="240"/>
                  <a:pt x="802" y="0"/>
                  <a:pt x="521" y="0"/>
                </a:cubicBezTo>
                <a:close/>
                <a:moveTo>
                  <a:pt x="323" y="781"/>
                </a:moveTo>
                <a:cubicBezTo>
                  <a:pt x="323" y="260"/>
                  <a:pt x="323" y="260"/>
                  <a:pt x="323" y="260"/>
                </a:cubicBezTo>
                <a:cubicBezTo>
                  <a:pt x="844" y="521"/>
                  <a:pt x="844" y="521"/>
                  <a:pt x="844" y="521"/>
                </a:cubicBezTo>
                <a:lnTo>
                  <a:pt x="323" y="781"/>
                </a:lnTo>
                <a:close/>
                <a:moveTo>
                  <a:pt x="323" y="781"/>
                </a:moveTo>
                <a:lnTo>
                  <a:pt x="323" y="78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9" name="Google Shape;1049;p101"/>
          <p:cNvSpPr/>
          <p:nvPr/>
        </p:nvSpPr>
        <p:spPr>
          <a:xfrm>
            <a:off x="5222917" y="3252319"/>
            <a:ext cx="215407" cy="215407"/>
          </a:xfrm>
          <a:custGeom>
            <a:rect b="b" l="l" r="r" t="t"/>
            <a:pathLst>
              <a:path extrusionOk="0" h="1690" w="1690">
                <a:moveTo>
                  <a:pt x="1664" y="1037"/>
                </a:moveTo>
                <a:cubicBezTo>
                  <a:pt x="1689" y="1037"/>
                  <a:pt x="1689" y="1037"/>
                  <a:pt x="1689" y="1037"/>
                </a:cubicBezTo>
                <a:cubicBezTo>
                  <a:pt x="1689" y="669"/>
                  <a:pt x="1689" y="669"/>
                  <a:pt x="1689" y="669"/>
                </a:cubicBezTo>
                <a:cubicBezTo>
                  <a:pt x="1446" y="669"/>
                  <a:pt x="1446" y="669"/>
                  <a:pt x="1446" y="669"/>
                </a:cubicBezTo>
                <a:cubicBezTo>
                  <a:pt x="1438" y="627"/>
                  <a:pt x="1421" y="585"/>
                  <a:pt x="1396" y="543"/>
                </a:cubicBezTo>
                <a:cubicBezTo>
                  <a:pt x="1547" y="393"/>
                  <a:pt x="1547" y="393"/>
                  <a:pt x="1547" y="393"/>
                </a:cubicBezTo>
                <a:cubicBezTo>
                  <a:pt x="1572" y="376"/>
                  <a:pt x="1572" y="376"/>
                  <a:pt x="1572" y="376"/>
                </a:cubicBezTo>
                <a:cubicBezTo>
                  <a:pt x="1547" y="359"/>
                  <a:pt x="1547" y="359"/>
                  <a:pt x="1547" y="359"/>
                </a:cubicBezTo>
                <a:cubicBezTo>
                  <a:pt x="1329" y="134"/>
                  <a:pt x="1329" y="134"/>
                  <a:pt x="1329" y="134"/>
                </a:cubicBezTo>
                <a:cubicBezTo>
                  <a:pt x="1312" y="117"/>
                  <a:pt x="1312" y="117"/>
                  <a:pt x="1312" y="117"/>
                </a:cubicBezTo>
                <a:cubicBezTo>
                  <a:pt x="1288" y="134"/>
                  <a:pt x="1288" y="134"/>
                  <a:pt x="1288" y="134"/>
                </a:cubicBezTo>
                <a:cubicBezTo>
                  <a:pt x="1137" y="284"/>
                  <a:pt x="1137" y="284"/>
                  <a:pt x="1137" y="284"/>
                </a:cubicBezTo>
                <a:cubicBezTo>
                  <a:pt x="1104" y="267"/>
                  <a:pt x="1062" y="251"/>
                  <a:pt x="1020" y="234"/>
                </a:cubicBezTo>
                <a:cubicBezTo>
                  <a:pt x="1020" y="0"/>
                  <a:pt x="1020" y="0"/>
                  <a:pt x="1020" y="0"/>
                </a:cubicBezTo>
                <a:cubicBezTo>
                  <a:pt x="660" y="0"/>
                  <a:pt x="660" y="0"/>
                  <a:pt x="660" y="0"/>
                </a:cubicBezTo>
                <a:cubicBezTo>
                  <a:pt x="660" y="234"/>
                  <a:pt x="660" y="234"/>
                  <a:pt x="660" y="234"/>
                </a:cubicBezTo>
                <a:cubicBezTo>
                  <a:pt x="619" y="251"/>
                  <a:pt x="585" y="267"/>
                  <a:pt x="552" y="284"/>
                </a:cubicBezTo>
                <a:cubicBezTo>
                  <a:pt x="401" y="134"/>
                  <a:pt x="401" y="134"/>
                  <a:pt x="401" y="134"/>
                </a:cubicBezTo>
                <a:cubicBezTo>
                  <a:pt x="385" y="117"/>
                  <a:pt x="385" y="117"/>
                  <a:pt x="385" y="117"/>
                </a:cubicBezTo>
                <a:cubicBezTo>
                  <a:pt x="125" y="376"/>
                  <a:pt x="125" y="376"/>
                  <a:pt x="125" y="376"/>
                </a:cubicBezTo>
                <a:cubicBezTo>
                  <a:pt x="142" y="393"/>
                  <a:pt x="142" y="393"/>
                  <a:pt x="142" y="393"/>
                </a:cubicBezTo>
                <a:cubicBezTo>
                  <a:pt x="284" y="535"/>
                  <a:pt x="284" y="535"/>
                  <a:pt x="284" y="535"/>
                </a:cubicBezTo>
                <a:cubicBezTo>
                  <a:pt x="267" y="577"/>
                  <a:pt x="251" y="619"/>
                  <a:pt x="234" y="660"/>
                </a:cubicBezTo>
                <a:cubicBezTo>
                  <a:pt x="0" y="660"/>
                  <a:pt x="0" y="660"/>
                  <a:pt x="0" y="660"/>
                </a:cubicBezTo>
                <a:cubicBezTo>
                  <a:pt x="0" y="1028"/>
                  <a:pt x="0" y="1028"/>
                  <a:pt x="0" y="1028"/>
                </a:cubicBezTo>
                <a:cubicBezTo>
                  <a:pt x="234" y="1028"/>
                  <a:pt x="234" y="1028"/>
                  <a:pt x="234" y="1028"/>
                </a:cubicBezTo>
                <a:cubicBezTo>
                  <a:pt x="242" y="1070"/>
                  <a:pt x="259" y="1112"/>
                  <a:pt x="284" y="1154"/>
                </a:cubicBezTo>
                <a:cubicBezTo>
                  <a:pt x="142" y="1296"/>
                  <a:pt x="142" y="1296"/>
                  <a:pt x="142" y="1296"/>
                </a:cubicBezTo>
                <a:cubicBezTo>
                  <a:pt x="125" y="1312"/>
                  <a:pt x="125" y="1312"/>
                  <a:pt x="125" y="1312"/>
                </a:cubicBezTo>
                <a:cubicBezTo>
                  <a:pt x="142" y="1338"/>
                  <a:pt x="142" y="1338"/>
                  <a:pt x="142" y="1338"/>
                </a:cubicBezTo>
                <a:cubicBezTo>
                  <a:pt x="359" y="1555"/>
                  <a:pt x="359" y="1555"/>
                  <a:pt x="359" y="1555"/>
                </a:cubicBezTo>
                <a:cubicBezTo>
                  <a:pt x="385" y="1572"/>
                  <a:pt x="385" y="1572"/>
                  <a:pt x="385" y="1572"/>
                </a:cubicBezTo>
                <a:cubicBezTo>
                  <a:pt x="401" y="1555"/>
                  <a:pt x="401" y="1555"/>
                  <a:pt x="401" y="1555"/>
                </a:cubicBezTo>
                <a:cubicBezTo>
                  <a:pt x="552" y="1413"/>
                  <a:pt x="552" y="1413"/>
                  <a:pt x="552" y="1413"/>
                </a:cubicBezTo>
                <a:cubicBezTo>
                  <a:pt x="585" y="1430"/>
                  <a:pt x="627" y="1446"/>
                  <a:pt x="669" y="1455"/>
                </a:cubicBezTo>
                <a:cubicBezTo>
                  <a:pt x="669" y="1689"/>
                  <a:pt x="669" y="1689"/>
                  <a:pt x="669" y="1689"/>
                </a:cubicBezTo>
                <a:cubicBezTo>
                  <a:pt x="1037" y="1689"/>
                  <a:pt x="1037" y="1689"/>
                  <a:pt x="1037" y="1689"/>
                </a:cubicBezTo>
                <a:cubicBezTo>
                  <a:pt x="1037" y="1455"/>
                  <a:pt x="1037" y="1455"/>
                  <a:pt x="1037" y="1455"/>
                </a:cubicBezTo>
                <a:cubicBezTo>
                  <a:pt x="1070" y="1438"/>
                  <a:pt x="1104" y="1421"/>
                  <a:pt x="1137" y="1404"/>
                </a:cubicBezTo>
                <a:cubicBezTo>
                  <a:pt x="1312" y="1572"/>
                  <a:pt x="1312" y="1572"/>
                  <a:pt x="1312" y="1572"/>
                </a:cubicBezTo>
                <a:cubicBezTo>
                  <a:pt x="1329" y="1555"/>
                  <a:pt x="1329" y="1555"/>
                  <a:pt x="1329" y="1555"/>
                </a:cubicBezTo>
                <a:cubicBezTo>
                  <a:pt x="1547" y="1338"/>
                  <a:pt x="1547" y="1338"/>
                  <a:pt x="1547" y="1338"/>
                </a:cubicBezTo>
                <a:cubicBezTo>
                  <a:pt x="1572" y="1312"/>
                  <a:pt x="1572" y="1312"/>
                  <a:pt x="1572" y="1312"/>
                </a:cubicBezTo>
                <a:cubicBezTo>
                  <a:pt x="1396" y="1145"/>
                  <a:pt x="1396" y="1145"/>
                  <a:pt x="1396" y="1145"/>
                </a:cubicBezTo>
                <a:cubicBezTo>
                  <a:pt x="1421" y="1112"/>
                  <a:pt x="1438" y="1070"/>
                  <a:pt x="1446" y="1037"/>
                </a:cubicBezTo>
                <a:cubicBezTo>
                  <a:pt x="1664" y="1037"/>
                  <a:pt x="1664" y="1037"/>
                  <a:pt x="1664" y="1037"/>
                </a:cubicBezTo>
                <a:close/>
                <a:moveTo>
                  <a:pt x="1221" y="844"/>
                </a:moveTo>
                <a:cubicBezTo>
                  <a:pt x="1221" y="1053"/>
                  <a:pt x="1053" y="1229"/>
                  <a:pt x="844" y="1229"/>
                </a:cubicBezTo>
                <a:cubicBezTo>
                  <a:pt x="635" y="1229"/>
                  <a:pt x="460" y="1053"/>
                  <a:pt x="460" y="844"/>
                </a:cubicBezTo>
                <a:cubicBezTo>
                  <a:pt x="460" y="635"/>
                  <a:pt x="635" y="468"/>
                  <a:pt x="844" y="468"/>
                </a:cubicBezTo>
                <a:cubicBezTo>
                  <a:pt x="1053" y="468"/>
                  <a:pt x="1221" y="635"/>
                  <a:pt x="1221" y="844"/>
                </a:cubicBezTo>
                <a:close/>
                <a:moveTo>
                  <a:pt x="1221" y="844"/>
                </a:moveTo>
                <a:lnTo>
                  <a:pt x="1221" y="8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50" name="Google Shape;1050;p101"/>
          <p:cNvSpPr/>
          <p:nvPr/>
        </p:nvSpPr>
        <p:spPr>
          <a:xfrm>
            <a:off x="4021191" y="3623296"/>
            <a:ext cx="183001" cy="181854"/>
          </a:xfrm>
          <a:custGeom>
            <a:rect b="b" l="l" r="r" t="t"/>
            <a:pathLst>
              <a:path extrusionOk="0" h="1397" w="1406">
                <a:moveTo>
                  <a:pt x="268" y="786"/>
                </a:moveTo>
                <a:cubicBezTo>
                  <a:pt x="268" y="1396"/>
                  <a:pt x="268" y="1396"/>
                  <a:pt x="268" y="1396"/>
                </a:cubicBezTo>
                <a:cubicBezTo>
                  <a:pt x="276" y="1396"/>
                  <a:pt x="293" y="1396"/>
                  <a:pt x="310" y="1396"/>
                </a:cubicBezTo>
                <a:cubicBezTo>
                  <a:pt x="351" y="1396"/>
                  <a:pt x="351" y="1396"/>
                  <a:pt x="351" y="1396"/>
                </a:cubicBezTo>
                <a:cubicBezTo>
                  <a:pt x="351" y="786"/>
                  <a:pt x="351" y="786"/>
                  <a:pt x="351" y="786"/>
                </a:cubicBezTo>
                <a:cubicBezTo>
                  <a:pt x="310" y="786"/>
                  <a:pt x="310" y="786"/>
                  <a:pt x="310" y="786"/>
                </a:cubicBezTo>
                <a:cubicBezTo>
                  <a:pt x="293" y="786"/>
                  <a:pt x="276" y="786"/>
                  <a:pt x="268" y="786"/>
                </a:cubicBezTo>
                <a:close/>
                <a:moveTo>
                  <a:pt x="1054" y="786"/>
                </a:moveTo>
                <a:cubicBezTo>
                  <a:pt x="1054" y="1396"/>
                  <a:pt x="1054" y="1396"/>
                  <a:pt x="1054" y="1396"/>
                </a:cubicBezTo>
                <a:cubicBezTo>
                  <a:pt x="1096" y="1396"/>
                  <a:pt x="1096" y="1396"/>
                  <a:pt x="1096" y="1396"/>
                </a:cubicBezTo>
                <a:cubicBezTo>
                  <a:pt x="1112" y="1396"/>
                  <a:pt x="1129" y="1396"/>
                  <a:pt x="1137" y="1396"/>
                </a:cubicBezTo>
                <a:cubicBezTo>
                  <a:pt x="1137" y="786"/>
                  <a:pt x="1137" y="786"/>
                  <a:pt x="1137" y="786"/>
                </a:cubicBezTo>
                <a:cubicBezTo>
                  <a:pt x="1129" y="786"/>
                  <a:pt x="1112" y="786"/>
                  <a:pt x="1096" y="786"/>
                </a:cubicBezTo>
                <a:lnTo>
                  <a:pt x="1054" y="786"/>
                </a:lnTo>
                <a:close/>
                <a:moveTo>
                  <a:pt x="1405" y="702"/>
                </a:moveTo>
                <a:cubicBezTo>
                  <a:pt x="1405" y="309"/>
                  <a:pt x="1087" y="0"/>
                  <a:pt x="703" y="0"/>
                </a:cubicBezTo>
                <a:cubicBezTo>
                  <a:pt x="318" y="0"/>
                  <a:pt x="0" y="309"/>
                  <a:pt x="0" y="702"/>
                </a:cubicBezTo>
                <a:cubicBezTo>
                  <a:pt x="0" y="786"/>
                  <a:pt x="17" y="861"/>
                  <a:pt x="42" y="936"/>
                </a:cubicBezTo>
                <a:cubicBezTo>
                  <a:pt x="17" y="978"/>
                  <a:pt x="0" y="1037"/>
                  <a:pt x="0" y="1095"/>
                </a:cubicBezTo>
                <a:cubicBezTo>
                  <a:pt x="0" y="1212"/>
                  <a:pt x="76" y="1321"/>
                  <a:pt x="176" y="1371"/>
                </a:cubicBezTo>
                <a:cubicBezTo>
                  <a:pt x="176" y="811"/>
                  <a:pt x="176" y="811"/>
                  <a:pt x="176" y="811"/>
                </a:cubicBezTo>
                <a:cubicBezTo>
                  <a:pt x="151" y="828"/>
                  <a:pt x="126" y="844"/>
                  <a:pt x="101" y="870"/>
                </a:cubicBezTo>
                <a:cubicBezTo>
                  <a:pt x="92" y="828"/>
                  <a:pt x="92" y="786"/>
                  <a:pt x="92" y="744"/>
                </a:cubicBezTo>
                <a:cubicBezTo>
                  <a:pt x="92" y="401"/>
                  <a:pt x="368" y="134"/>
                  <a:pt x="703" y="134"/>
                </a:cubicBezTo>
                <a:cubicBezTo>
                  <a:pt x="1037" y="134"/>
                  <a:pt x="1313" y="401"/>
                  <a:pt x="1313" y="744"/>
                </a:cubicBezTo>
                <a:cubicBezTo>
                  <a:pt x="1313" y="786"/>
                  <a:pt x="1313" y="828"/>
                  <a:pt x="1305" y="870"/>
                </a:cubicBezTo>
                <a:cubicBezTo>
                  <a:pt x="1279" y="844"/>
                  <a:pt x="1254" y="828"/>
                  <a:pt x="1229" y="811"/>
                </a:cubicBezTo>
                <a:cubicBezTo>
                  <a:pt x="1229" y="1371"/>
                  <a:pt x="1229" y="1371"/>
                  <a:pt x="1229" y="1371"/>
                </a:cubicBezTo>
                <a:cubicBezTo>
                  <a:pt x="1330" y="1321"/>
                  <a:pt x="1405" y="1212"/>
                  <a:pt x="1405" y="1095"/>
                </a:cubicBezTo>
                <a:cubicBezTo>
                  <a:pt x="1405" y="1037"/>
                  <a:pt x="1388" y="978"/>
                  <a:pt x="1363" y="936"/>
                </a:cubicBezTo>
                <a:cubicBezTo>
                  <a:pt x="1388" y="861"/>
                  <a:pt x="1405" y="786"/>
                  <a:pt x="1405" y="702"/>
                </a:cubicBezTo>
                <a:close/>
                <a:moveTo>
                  <a:pt x="1405" y="702"/>
                </a:moveTo>
                <a:lnTo>
                  <a:pt x="1405" y="7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051" name="Google Shape;1051;p101"/>
          <p:cNvGrpSpPr/>
          <p:nvPr/>
        </p:nvGrpSpPr>
        <p:grpSpPr>
          <a:xfrm>
            <a:off x="2253966" y="409731"/>
            <a:ext cx="4636123" cy="779658"/>
            <a:chOff x="5988388" y="483017"/>
            <a:chExt cx="12359700" cy="2079087"/>
          </a:xfrm>
        </p:grpSpPr>
        <p:sp>
          <p:nvSpPr>
            <p:cNvPr id="1052" name="Google Shape;1052;p101"/>
            <p:cNvSpPr txBox="1"/>
            <p:nvPr/>
          </p:nvSpPr>
          <p:spPr>
            <a:xfrm>
              <a:off x="5988388" y="483017"/>
              <a:ext cx="123597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Feature Engineering</a:t>
              </a:r>
              <a:endParaRPr b="1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3" name="Google Shape;1053;p101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7125" lIns="34250" spcFirstLastPara="1" rIns="34250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54" name="Google Shape;1054;p101"/>
          <p:cNvSpPr/>
          <p:nvPr/>
        </p:nvSpPr>
        <p:spPr>
          <a:xfrm>
            <a:off x="2089410" y="1052929"/>
            <a:ext cx="555000" cy="55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055" name="Google Shape;1055;p101"/>
          <p:cNvGrpSpPr/>
          <p:nvPr/>
        </p:nvGrpSpPr>
        <p:grpSpPr>
          <a:xfrm>
            <a:off x="641248" y="1642836"/>
            <a:ext cx="2063037" cy="567299"/>
            <a:chOff x="6217425" y="2316186"/>
            <a:chExt cx="4058700" cy="756399"/>
          </a:xfrm>
        </p:grpSpPr>
        <p:sp>
          <p:nvSpPr>
            <p:cNvPr id="1056" name="Google Shape;1056;p101"/>
            <p:cNvSpPr txBox="1"/>
            <p:nvPr/>
          </p:nvSpPr>
          <p:spPr>
            <a:xfrm>
              <a:off x="7400031" y="2316186"/>
              <a:ext cx="27576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MACD</a:t>
              </a:r>
              <a:endParaRPr b="1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7" name="Google Shape;1057;p101"/>
            <p:cNvSpPr txBox="1"/>
            <p:nvPr/>
          </p:nvSpPr>
          <p:spPr>
            <a:xfrm>
              <a:off x="6217425" y="2564685"/>
              <a:ext cx="4058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Moving Average</a:t>
              </a:r>
              <a:endParaRPr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Convergence Divergence</a:t>
              </a:r>
              <a:endParaRPr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058" name="Google Shape;1058;p101"/>
          <p:cNvSpPr/>
          <p:nvPr/>
        </p:nvSpPr>
        <p:spPr>
          <a:xfrm>
            <a:off x="2082524" y="3054685"/>
            <a:ext cx="555000" cy="55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059" name="Google Shape;1059;p101"/>
          <p:cNvGrpSpPr/>
          <p:nvPr/>
        </p:nvGrpSpPr>
        <p:grpSpPr>
          <a:xfrm>
            <a:off x="686585" y="3701973"/>
            <a:ext cx="2035844" cy="359624"/>
            <a:chOff x="6217425" y="2316186"/>
            <a:chExt cx="4058700" cy="479499"/>
          </a:xfrm>
        </p:grpSpPr>
        <p:sp>
          <p:nvSpPr>
            <p:cNvPr id="1060" name="Google Shape;1060;p101"/>
            <p:cNvSpPr txBox="1"/>
            <p:nvPr/>
          </p:nvSpPr>
          <p:spPr>
            <a:xfrm>
              <a:off x="6470595" y="2316186"/>
              <a:ext cx="36870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RSI</a:t>
              </a:r>
              <a:endParaRPr b="1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1" name="Google Shape;1061;p101"/>
            <p:cNvSpPr txBox="1"/>
            <p:nvPr/>
          </p:nvSpPr>
          <p:spPr>
            <a:xfrm>
              <a:off x="6217425" y="2564685"/>
              <a:ext cx="40587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Relative Strength Index</a:t>
              </a:r>
              <a:endParaRPr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062" name="Google Shape;1062;p101"/>
          <p:cNvSpPr/>
          <p:nvPr/>
        </p:nvSpPr>
        <p:spPr>
          <a:xfrm>
            <a:off x="6635637" y="3065269"/>
            <a:ext cx="555000" cy="55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063" name="Google Shape;1063;p101"/>
          <p:cNvGrpSpPr/>
          <p:nvPr/>
        </p:nvGrpSpPr>
        <p:grpSpPr>
          <a:xfrm>
            <a:off x="6554066" y="3686136"/>
            <a:ext cx="1993440" cy="367341"/>
            <a:chOff x="6217425" y="3333319"/>
            <a:chExt cx="4458600" cy="489788"/>
          </a:xfrm>
        </p:grpSpPr>
        <p:sp>
          <p:nvSpPr>
            <p:cNvPr id="1064" name="Google Shape;1064;p101"/>
            <p:cNvSpPr txBox="1"/>
            <p:nvPr/>
          </p:nvSpPr>
          <p:spPr>
            <a:xfrm>
              <a:off x="6217427" y="3333319"/>
              <a:ext cx="30708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EMA</a:t>
              </a:r>
              <a:endParaRPr b="1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5" name="Google Shape;1065;p101"/>
            <p:cNvSpPr txBox="1"/>
            <p:nvPr/>
          </p:nvSpPr>
          <p:spPr>
            <a:xfrm>
              <a:off x="6217425" y="3592107"/>
              <a:ext cx="44586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Exponential Moving Average</a:t>
              </a:r>
              <a:endParaRPr sz="900">
                <a:solidFill>
                  <a:srgbClr val="A5A5A5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066" name="Google Shape;1066;p101"/>
          <p:cNvSpPr/>
          <p:nvPr/>
        </p:nvSpPr>
        <p:spPr>
          <a:xfrm>
            <a:off x="6633451" y="1055874"/>
            <a:ext cx="555000" cy="55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067" name="Google Shape;1067;p101"/>
          <p:cNvGrpSpPr/>
          <p:nvPr/>
        </p:nvGrpSpPr>
        <p:grpSpPr>
          <a:xfrm>
            <a:off x="6542514" y="1630737"/>
            <a:ext cx="1931911" cy="358682"/>
            <a:chOff x="6217425" y="2328987"/>
            <a:chExt cx="4458600" cy="478243"/>
          </a:xfrm>
        </p:grpSpPr>
        <p:sp>
          <p:nvSpPr>
            <p:cNvPr id="1068" name="Google Shape;1068;p101"/>
            <p:cNvSpPr txBox="1"/>
            <p:nvPr/>
          </p:nvSpPr>
          <p:spPr>
            <a:xfrm>
              <a:off x="6217427" y="2328987"/>
              <a:ext cx="20703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BB</a:t>
              </a:r>
              <a:endParaRPr b="1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9" name="Google Shape;1069;p101"/>
            <p:cNvSpPr txBox="1"/>
            <p:nvPr/>
          </p:nvSpPr>
          <p:spPr>
            <a:xfrm>
              <a:off x="6217425" y="2576230"/>
              <a:ext cx="44586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Bollinger Band</a:t>
              </a:r>
              <a:endParaRPr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070" name="Google Shape;1070;p101"/>
          <p:cNvSpPr txBox="1"/>
          <p:nvPr/>
        </p:nvSpPr>
        <p:spPr>
          <a:xfrm>
            <a:off x="3315606" y="1351325"/>
            <a:ext cx="2512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is the best time to buy or sell stocks?</a:t>
            </a:r>
            <a:endParaRPr b="1" sz="1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1" name="Google Shape;1071;p101"/>
          <p:cNvSpPr/>
          <p:nvPr/>
        </p:nvSpPr>
        <p:spPr>
          <a:xfrm>
            <a:off x="2194878" y="1170616"/>
            <a:ext cx="315670" cy="325512"/>
          </a:xfrm>
          <a:custGeom>
            <a:rect b="b" l="l" r="r" t="t"/>
            <a:pathLst>
              <a:path extrusionOk="0" h="21600" w="21376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4CEB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2" name="Google Shape;1072;p101"/>
          <p:cNvSpPr/>
          <p:nvPr/>
        </p:nvSpPr>
        <p:spPr>
          <a:xfrm>
            <a:off x="6752477" y="1170629"/>
            <a:ext cx="316926" cy="29592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2292" y="0"/>
                  <a:pt x="13696" y="342"/>
                  <a:pt x="15004" y="1019"/>
                </a:cubicBezTo>
                <a:cubicBezTo>
                  <a:pt x="16315" y="1698"/>
                  <a:pt x="17460" y="2628"/>
                  <a:pt x="18441" y="3806"/>
                </a:cubicBezTo>
                <a:cubicBezTo>
                  <a:pt x="19420" y="4981"/>
                  <a:pt x="20193" y="6354"/>
                  <a:pt x="20755" y="7923"/>
                </a:cubicBezTo>
                <a:cubicBezTo>
                  <a:pt x="21319" y="9498"/>
                  <a:pt x="21599" y="11174"/>
                  <a:pt x="21599" y="12956"/>
                </a:cubicBezTo>
                <a:cubicBezTo>
                  <a:pt x="21599" y="13673"/>
                  <a:pt x="21544" y="14402"/>
                  <a:pt x="21434" y="15147"/>
                </a:cubicBezTo>
                <a:cubicBezTo>
                  <a:pt x="21321" y="15893"/>
                  <a:pt x="21160" y="16624"/>
                  <a:pt x="20952" y="17338"/>
                </a:cubicBezTo>
                <a:cubicBezTo>
                  <a:pt x="20740" y="18058"/>
                  <a:pt x="20476" y="18743"/>
                  <a:pt x="20162" y="19403"/>
                </a:cubicBezTo>
                <a:cubicBezTo>
                  <a:pt x="19850" y="20056"/>
                  <a:pt x="19497" y="20655"/>
                  <a:pt x="19106" y="21199"/>
                </a:cubicBezTo>
                <a:cubicBezTo>
                  <a:pt x="18931" y="21467"/>
                  <a:pt x="18703" y="21599"/>
                  <a:pt x="18429" y="21599"/>
                </a:cubicBezTo>
                <a:lnTo>
                  <a:pt x="3170" y="21599"/>
                </a:lnTo>
                <a:cubicBezTo>
                  <a:pt x="2887" y="21599"/>
                  <a:pt x="2661" y="21467"/>
                  <a:pt x="2493" y="21199"/>
                </a:cubicBezTo>
                <a:cubicBezTo>
                  <a:pt x="2088" y="20655"/>
                  <a:pt x="1730" y="20056"/>
                  <a:pt x="1425" y="19403"/>
                </a:cubicBezTo>
                <a:cubicBezTo>
                  <a:pt x="1118" y="18743"/>
                  <a:pt x="859" y="18058"/>
                  <a:pt x="650" y="17338"/>
                </a:cubicBezTo>
                <a:cubicBezTo>
                  <a:pt x="439" y="16624"/>
                  <a:pt x="278" y="15893"/>
                  <a:pt x="165" y="15147"/>
                </a:cubicBezTo>
                <a:cubicBezTo>
                  <a:pt x="55" y="14402"/>
                  <a:pt x="0" y="13673"/>
                  <a:pt x="0" y="12956"/>
                </a:cubicBezTo>
                <a:cubicBezTo>
                  <a:pt x="0" y="11162"/>
                  <a:pt x="280" y="9487"/>
                  <a:pt x="844" y="7917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8"/>
                  <a:pt x="5284" y="1698"/>
                  <a:pt x="6595" y="1019"/>
                </a:cubicBezTo>
                <a:cubicBezTo>
                  <a:pt x="7903" y="342"/>
                  <a:pt x="9304" y="0"/>
                  <a:pt x="10800" y="0"/>
                </a:cubicBezTo>
                <a:moveTo>
                  <a:pt x="3148" y="14571"/>
                </a:moveTo>
                <a:cubicBezTo>
                  <a:pt x="3523" y="14571"/>
                  <a:pt x="3842" y="14413"/>
                  <a:pt x="4101" y="14099"/>
                </a:cubicBezTo>
                <a:cubicBezTo>
                  <a:pt x="4360" y="13791"/>
                  <a:pt x="4492" y="13408"/>
                  <a:pt x="4492" y="12956"/>
                </a:cubicBezTo>
                <a:cubicBezTo>
                  <a:pt x="4492" y="12507"/>
                  <a:pt x="4360" y="12127"/>
                  <a:pt x="4096" y="11822"/>
                </a:cubicBezTo>
                <a:cubicBezTo>
                  <a:pt x="3832" y="11511"/>
                  <a:pt x="3516" y="11358"/>
                  <a:pt x="3148" y="11358"/>
                </a:cubicBezTo>
                <a:cubicBezTo>
                  <a:pt x="2772" y="11358"/>
                  <a:pt x="2455" y="11511"/>
                  <a:pt x="2200" y="11822"/>
                </a:cubicBezTo>
                <a:cubicBezTo>
                  <a:pt x="1943" y="12127"/>
                  <a:pt x="1814" y="12507"/>
                  <a:pt x="1814" y="12956"/>
                </a:cubicBezTo>
                <a:cubicBezTo>
                  <a:pt x="1814" y="13408"/>
                  <a:pt x="1943" y="13791"/>
                  <a:pt x="2200" y="14099"/>
                </a:cubicBezTo>
                <a:cubicBezTo>
                  <a:pt x="2455" y="14413"/>
                  <a:pt x="2772" y="14571"/>
                  <a:pt x="3148" y="14571"/>
                </a:cubicBezTo>
                <a:moveTo>
                  <a:pt x="5388" y="8105"/>
                </a:moveTo>
                <a:cubicBezTo>
                  <a:pt x="5762" y="8105"/>
                  <a:pt x="6086" y="7943"/>
                  <a:pt x="6352" y="7621"/>
                </a:cubicBezTo>
                <a:cubicBezTo>
                  <a:pt x="6621" y="7301"/>
                  <a:pt x="6756" y="6915"/>
                  <a:pt x="6756" y="6466"/>
                </a:cubicBezTo>
                <a:cubicBezTo>
                  <a:pt x="6756" y="6014"/>
                  <a:pt x="6621" y="5634"/>
                  <a:pt x="6352" y="5326"/>
                </a:cubicBezTo>
                <a:cubicBezTo>
                  <a:pt x="6086" y="5021"/>
                  <a:pt x="5762" y="4865"/>
                  <a:pt x="5388" y="4865"/>
                </a:cubicBezTo>
                <a:cubicBezTo>
                  <a:pt x="5028" y="4865"/>
                  <a:pt x="4713" y="5021"/>
                  <a:pt x="4447" y="5326"/>
                </a:cubicBezTo>
                <a:cubicBezTo>
                  <a:pt x="4178" y="5634"/>
                  <a:pt x="4043" y="6014"/>
                  <a:pt x="4043" y="6466"/>
                </a:cubicBezTo>
                <a:cubicBezTo>
                  <a:pt x="4043" y="6915"/>
                  <a:pt x="4178" y="7301"/>
                  <a:pt x="4447" y="7621"/>
                </a:cubicBezTo>
                <a:cubicBezTo>
                  <a:pt x="4713" y="7943"/>
                  <a:pt x="5028" y="8105"/>
                  <a:pt x="5388" y="8105"/>
                </a:cubicBezTo>
                <a:moveTo>
                  <a:pt x="11995" y="15052"/>
                </a:moveTo>
                <a:cubicBezTo>
                  <a:pt x="12026" y="14923"/>
                  <a:pt x="12084" y="14672"/>
                  <a:pt x="12172" y="14292"/>
                </a:cubicBezTo>
                <a:cubicBezTo>
                  <a:pt x="12261" y="13918"/>
                  <a:pt x="12364" y="13477"/>
                  <a:pt x="12482" y="12977"/>
                </a:cubicBezTo>
                <a:cubicBezTo>
                  <a:pt x="12599" y="12475"/>
                  <a:pt x="12727" y="11954"/>
                  <a:pt x="12861" y="11404"/>
                </a:cubicBezTo>
                <a:cubicBezTo>
                  <a:pt x="12996" y="10860"/>
                  <a:pt x="13113" y="10351"/>
                  <a:pt x="13212" y="9881"/>
                </a:cubicBezTo>
                <a:cubicBezTo>
                  <a:pt x="13312" y="9415"/>
                  <a:pt x="13399" y="9009"/>
                  <a:pt x="13471" y="8669"/>
                </a:cubicBezTo>
                <a:cubicBezTo>
                  <a:pt x="13543" y="8329"/>
                  <a:pt x="13579" y="8131"/>
                  <a:pt x="13579" y="8076"/>
                </a:cubicBezTo>
                <a:cubicBezTo>
                  <a:pt x="13579" y="7869"/>
                  <a:pt x="13512" y="7681"/>
                  <a:pt x="13379" y="7526"/>
                </a:cubicBezTo>
                <a:cubicBezTo>
                  <a:pt x="13245" y="7371"/>
                  <a:pt x="13089" y="7293"/>
                  <a:pt x="12914" y="7293"/>
                </a:cubicBezTo>
                <a:cubicBezTo>
                  <a:pt x="12760" y="7293"/>
                  <a:pt x="12624" y="7345"/>
                  <a:pt x="12506" y="7457"/>
                </a:cubicBezTo>
                <a:cubicBezTo>
                  <a:pt x="12386" y="7566"/>
                  <a:pt x="12304" y="7710"/>
                  <a:pt x="12259" y="7886"/>
                </a:cubicBezTo>
                <a:lnTo>
                  <a:pt x="10706" y="14598"/>
                </a:lnTo>
                <a:cubicBezTo>
                  <a:pt x="10408" y="14618"/>
                  <a:pt x="10125" y="14695"/>
                  <a:pt x="9856" y="14839"/>
                </a:cubicBezTo>
                <a:cubicBezTo>
                  <a:pt x="9590" y="14983"/>
                  <a:pt x="9357" y="15173"/>
                  <a:pt x="9163" y="15418"/>
                </a:cubicBezTo>
                <a:cubicBezTo>
                  <a:pt x="8966" y="15663"/>
                  <a:pt x="8812" y="15945"/>
                  <a:pt x="8702" y="16265"/>
                </a:cubicBezTo>
                <a:cubicBezTo>
                  <a:pt x="8591" y="16587"/>
                  <a:pt x="8536" y="16927"/>
                  <a:pt x="8536" y="17284"/>
                </a:cubicBezTo>
                <a:cubicBezTo>
                  <a:pt x="8536" y="18038"/>
                  <a:pt x="8755" y="18677"/>
                  <a:pt x="9196" y="19198"/>
                </a:cubicBezTo>
                <a:cubicBezTo>
                  <a:pt x="9638" y="19725"/>
                  <a:pt x="10171" y="19987"/>
                  <a:pt x="10799" y="19987"/>
                </a:cubicBezTo>
                <a:cubicBezTo>
                  <a:pt x="11428" y="19987"/>
                  <a:pt x="11961" y="19725"/>
                  <a:pt x="12403" y="19198"/>
                </a:cubicBezTo>
                <a:cubicBezTo>
                  <a:pt x="12842" y="18677"/>
                  <a:pt x="13063" y="18038"/>
                  <a:pt x="13063" y="17284"/>
                </a:cubicBezTo>
                <a:cubicBezTo>
                  <a:pt x="13063" y="16835"/>
                  <a:pt x="12962" y="16417"/>
                  <a:pt x="12763" y="16031"/>
                </a:cubicBezTo>
                <a:cubicBezTo>
                  <a:pt x="12564" y="15645"/>
                  <a:pt x="12307" y="15320"/>
                  <a:pt x="11995" y="15052"/>
                </a:cubicBezTo>
                <a:moveTo>
                  <a:pt x="10800" y="2176"/>
                </a:moveTo>
                <a:cubicBezTo>
                  <a:pt x="10425" y="2176"/>
                  <a:pt x="10106" y="2335"/>
                  <a:pt x="9847" y="2646"/>
                </a:cubicBezTo>
                <a:cubicBezTo>
                  <a:pt x="9585" y="2960"/>
                  <a:pt x="9456" y="3343"/>
                  <a:pt x="9456" y="3792"/>
                </a:cubicBezTo>
                <a:cubicBezTo>
                  <a:pt x="9456" y="4241"/>
                  <a:pt x="9585" y="4621"/>
                  <a:pt x="9847" y="4926"/>
                </a:cubicBezTo>
                <a:cubicBezTo>
                  <a:pt x="10106" y="5237"/>
                  <a:pt x="10425" y="5390"/>
                  <a:pt x="10800" y="5390"/>
                </a:cubicBezTo>
                <a:cubicBezTo>
                  <a:pt x="11174" y="5390"/>
                  <a:pt x="11493" y="5237"/>
                  <a:pt x="11752" y="4926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2" y="2646"/>
                </a:cubicBezTo>
                <a:cubicBezTo>
                  <a:pt x="11493" y="2335"/>
                  <a:pt x="11174" y="2176"/>
                  <a:pt x="10800" y="2176"/>
                </a:cubicBezTo>
                <a:moveTo>
                  <a:pt x="14844" y="6466"/>
                </a:moveTo>
                <a:cubicBezTo>
                  <a:pt x="14844" y="6916"/>
                  <a:pt x="14978" y="7299"/>
                  <a:pt x="15247" y="7609"/>
                </a:cubicBezTo>
                <a:cubicBezTo>
                  <a:pt x="15513" y="7920"/>
                  <a:pt x="15835" y="8076"/>
                  <a:pt x="16212" y="8076"/>
                </a:cubicBezTo>
                <a:cubicBezTo>
                  <a:pt x="16586" y="8076"/>
                  <a:pt x="16903" y="7920"/>
                  <a:pt x="17164" y="7609"/>
                </a:cubicBezTo>
                <a:cubicBezTo>
                  <a:pt x="17426" y="7299"/>
                  <a:pt x="17555" y="6915"/>
                  <a:pt x="17555" y="6466"/>
                </a:cubicBezTo>
                <a:cubicBezTo>
                  <a:pt x="17555" y="6014"/>
                  <a:pt x="17426" y="5634"/>
                  <a:pt x="17164" y="5326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3" y="5021"/>
                  <a:pt x="15247" y="5326"/>
                </a:cubicBezTo>
                <a:cubicBezTo>
                  <a:pt x="14978" y="5634"/>
                  <a:pt x="14844" y="6014"/>
                  <a:pt x="14844" y="6466"/>
                </a:cubicBezTo>
                <a:moveTo>
                  <a:pt x="18451" y="14571"/>
                </a:moveTo>
                <a:cubicBezTo>
                  <a:pt x="18828" y="14571"/>
                  <a:pt x="19142" y="14413"/>
                  <a:pt x="19399" y="14099"/>
                </a:cubicBezTo>
                <a:cubicBezTo>
                  <a:pt x="19656" y="13791"/>
                  <a:pt x="19785" y="13408"/>
                  <a:pt x="19785" y="12956"/>
                </a:cubicBezTo>
                <a:cubicBezTo>
                  <a:pt x="19785" y="12507"/>
                  <a:pt x="19655" y="12127"/>
                  <a:pt x="19399" y="11822"/>
                </a:cubicBezTo>
                <a:cubicBezTo>
                  <a:pt x="19142" y="11511"/>
                  <a:pt x="18828" y="11358"/>
                  <a:pt x="18451" y="11358"/>
                </a:cubicBezTo>
                <a:cubicBezTo>
                  <a:pt x="18076" y="11358"/>
                  <a:pt x="17757" y="11511"/>
                  <a:pt x="17498" y="11822"/>
                </a:cubicBezTo>
                <a:cubicBezTo>
                  <a:pt x="17236" y="12127"/>
                  <a:pt x="17107" y="12507"/>
                  <a:pt x="17107" y="12956"/>
                </a:cubicBezTo>
                <a:cubicBezTo>
                  <a:pt x="17107" y="13408"/>
                  <a:pt x="17236" y="13791"/>
                  <a:pt x="17498" y="14099"/>
                </a:cubicBezTo>
                <a:cubicBezTo>
                  <a:pt x="17757" y="14413"/>
                  <a:pt x="18076" y="14571"/>
                  <a:pt x="18451" y="1457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4CEB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073" name="Google Shape;1073;p101"/>
          <p:cNvGrpSpPr/>
          <p:nvPr/>
        </p:nvGrpSpPr>
        <p:grpSpPr>
          <a:xfrm>
            <a:off x="6676489" y="3130917"/>
            <a:ext cx="473267" cy="423731"/>
            <a:chOff x="2061431" y="5656262"/>
            <a:chExt cx="583344" cy="522286"/>
          </a:xfrm>
        </p:grpSpPr>
        <p:sp>
          <p:nvSpPr>
            <p:cNvPr id="1074" name="Google Shape;1074;p101"/>
            <p:cNvSpPr/>
            <p:nvPr/>
          </p:nvSpPr>
          <p:spPr>
            <a:xfrm>
              <a:off x="2403475" y="5656262"/>
              <a:ext cx="241301" cy="238125"/>
            </a:xfrm>
            <a:custGeom>
              <a:rect b="b" l="l" r="r" t="t"/>
              <a:pathLst>
                <a:path extrusionOk="0" h="661" w="670">
                  <a:moveTo>
                    <a:pt x="159" y="660"/>
                  </a:moveTo>
                  <a:cubicBezTo>
                    <a:pt x="184" y="643"/>
                    <a:pt x="226" y="635"/>
                    <a:pt x="259" y="635"/>
                  </a:cubicBezTo>
                  <a:cubicBezTo>
                    <a:pt x="669" y="225"/>
                    <a:pt x="669" y="225"/>
                    <a:pt x="669" y="225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33" y="409"/>
                    <a:pt x="33" y="409"/>
                    <a:pt x="33" y="409"/>
                  </a:cubicBezTo>
                  <a:cubicBezTo>
                    <a:pt x="33" y="443"/>
                    <a:pt x="25" y="485"/>
                    <a:pt x="0" y="510"/>
                  </a:cubicBezTo>
                  <a:lnTo>
                    <a:pt x="159" y="660"/>
                  </a:lnTo>
                  <a:close/>
                  <a:moveTo>
                    <a:pt x="159" y="660"/>
                  </a:moveTo>
                  <a:lnTo>
                    <a:pt x="159" y="6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75" name="Google Shape;1075;p101"/>
            <p:cNvSpPr/>
            <p:nvPr/>
          </p:nvSpPr>
          <p:spPr>
            <a:xfrm>
              <a:off x="2124075" y="5981699"/>
              <a:ext cx="196850" cy="195263"/>
            </a:xfrm>
            <a:custGeom>
              <a:rect b="b" l="l" r="r" t="t"/>
              <a:pathLst>
                <a:path extrusionOk="0" h="544" w="545">
                  <a:moveTo>
                    <a:pt x="226" y="259"/>
                  </a:moveTo>
                  <a:lnTo>
                    <a:pt x="209" y="242"/>
                  </a:lnTo>
                  <a:lnTo>
                    <a:pt x="134" y="301"/>
                  </a:lnTo>
                  <a:lnTo>
                    <a:pt x="0" y="510"/>
                  </a:lnTo>
                  <a:lnTo>
                    <a:pt x="34" y="543"/>
                  </a:lnTo>
                  <a:lnTo>
                    <a:pt x="243" y="409"/>
                  </a:lnTo>
                  <a:lnTo>
                    <a:pt x="301" y="334"/>
                  </a:lnTo>
                  <a:lnTo>
                    <a:pt x="285" y="317"/>
                  </a:lnTo>
                  <a:lnTo>
                    <a:pt x="544" y="58"/>
                  </a:lnTo>
                  <a:lnTo>
                    <a:pt x="485" y="0"/>
                  </a:lnTo>
                  <a:lnTo>
                    <a:pt x="226" y="259"/>
                  </a:lnTo>
                  <a:close/>
                  <a:moveTo>
                    <a:pt x="226" y="259"/>
                  </a:moveTo>
                  <a:lnTo>
                    <a:pt x="226" y="2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76" name="Google Shape;1076;p101"/>
            <p:cNvSpPr/>
            <p:nvPr/>
          </p:nvSpPr>
          <p:spPr>
            <a:xfrm>
              <a:off x="2124075" y="5981699"/>
              <a:ext cx="196850" cy="195263"/>
            </a:xfrm>
            <a:custGeom>
              <a:rect b="b" l="l" r="r" t="t"/>
              <a:pathLst>
                <a:path extrusionOk="0" h="544" w="545">
                  <a:moveTo>
                    <a:pt x="226" y="259"/>
                  </a:moveTo>
                  <a:lnTo>
                    <a:pt x="209" y="242"/>
                  </a:lnTo>
                  <a:lnTo>
                    <a:pt x="134" y="301"/>
                  </a:lnTo>
                  <a:lnTo>
                    <a:pt x="0" y="510"/>
                  </a:lnTo>
                  <a:lnTo>
                    <a:pt x="34" y="543"/>
                  </a:lnTo>
                  <a:lnTo>
                    <a:pt x="243" y="409"/>
                  </a:lnTo>
                  <a:lnTo>
                    <a:pt x="301" y="334"/>
                  </a:lnTo>
                  <a:lnTo>
                    <a:pt x="285" y="317"/>
                  </a:lnTo>
                  <a:lnTo>
                    <a:pt x="544" y="58"/>
                  </a:lnTo>
                  <a:lnTo>
                    <a:pt x="485" y="0"/>
                  </a:lnTo>
                  <a:lnTo>
                    <a:pt x="226" y="25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77" name="Google Shape;1077;p101"/>
            <p:cNvSpPr/>
            <p:nvPr/>
          </p:nvSpPr>
          <p:spPr>
            <a:xfrm>
              <a:off x="2205038" y="6075362"/>
              <a:ext cx="1587" cy="158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78" name="Google Shape;1078;p101"/>
            <p:cNvSpPr/>
            <p:nvPr/>
          </p:nvSpPr>
          <p:spPr>
            <a:xfrm>
              <a:off x="2061431" y="5662612"/>
              <a:ext cx="520701" cy="515936"/>
            </a:xfrm>
            <a:custGeom>
              <a:rect b="b" l="l" r="r" t="t"/>
              <a:pathLst>
                <a:path extrusionOk="0" h="1431" w="1448">
                  <a:moveTo>
                    <a:pt x="644" y="427"/>
                  </a:moveTo>
                  <a:cubicBezTo>
                    <a:pt x="678" y="318"/>
                    <a:pt x="644" y="201"/>
                    <a:pt x="561" y="117"/>
                  </a:cubicBezTo>
                  <a:cubicBezTo>
                    <a:pt x="477" y="34"/>
                    <a:pt x="360" y="0"/>
                    <a:pt x="251" y="34"/>
                  </a:cubicBezTo>
                  <a:cubicBezTo>
                    <a:pt x="435" y="209"/>
                    <a:pt x="435" y="209"/>
                    <a:pt x="435" y="209"/>
                  </a:cubicBezTo>
                  <a:cubicBezTo>
                    <a:pt x="385" y="385"/>
                    <a:pt x="385" y="385"/>
                    <a:pt x="385" y="385"/>
                  </a:cubicBezTo>
                  <a:cubicBezTo>
                    <a:pt x="210" y="435"/>
                    <a:pt x="210" y="435"/>
                    <a:pt x="210" y="435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0" y="360"/>
                    <a:pt x="25" y="477"/>
                    <a:pt x="109" y="561"/>
                  </a:cubicBezTo>
                  <a:cubicBezTo>
                    <a:pt x="201" y="653"/>
                    <a:pt x="326" y="677"/>
                    <a:pt x="435" y="644"/>
                  </a:cubicBezTo>
                  <a:cubicBezTo>
                    <a:pt x="1179" y="1380"/>
                    <a:pt x="1179" y="1380"/>
                    <a:pt x="1179" y="1380"/>
                  </a:cubicBezTo>
                  <a:cubicBezTo>
                    <a:pt x="1204" y="1413"/>
                    <a:pt x="1246" y="1430"/>
                    <a:pt x="1288" y="1430"/>
                  </a:cubicBezTo>
                  <a:cubicBezTo>
                    <a:pt x="1321" y="1430"/>
                    <a:pt x="1363" y="1413"/>
                    <a:pt x="1388" y="1380"/>
                  </a:cubicBezTo>
                  <a:cubicBezTo>
                    <a:pt x="1447" y="1321"/>
                    <a:pt x="1447" y="1229"/>
                    <a:pt x="1388" y="1171"/>
                  </a:cubicBezTo>
                  <a:lnTo>
                    <a:pt x="644" y="427"/>
                  </a:lnTo>
                  <a:close/>
                  <a:moveTo>
                    <a:pt x="1296" y="1355"/>
                  </a:moveTo>
                  <a:cubicBezTo>
                    <a:pt x="1263" y="1355"/>
                    <a:pt x="1238" y="1330"/>
                    <a:pt x="1238" y="1305"/>
                  </a:cubicBezTo>
                  <a:cubicBezTo>
                    <a:pt x="1238" y="1271"/>
                    <a:pt x="1263" y="1246"/>
                    <a:pt x="1296" y="1246"/>
                  </a:cubicBezTo>
                  <a:cubicBezTo>
                    <a:pt x="1330" y="1246"/>
                    <a:pt x="1355" y="1271"/>
                    <a:pt x="1355" y="1305"/>
                  </a:cubicBezTo>
                  <a:cubicBezTo>
                    <a:pt x="1355" y="1330"/>
                    <a:pt x="1330" y="1355"/>
                    <a:pt x="1296" y="1355"/>
                  </a:cubicBezTo>
                  <a:close/>
                  <a:moveTo>
                    <a:pt x="1296" y="1355"/>
                  </a:moveTo>
                  <a:lnTo>
                    <a:pt x="1296" y="13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079" name="Google Shape;1079;p101"/>
          <p:cNvSpPr/>
          <p:nvPr/>
        </p:nvSpPr>
        <p:spPr>
          <a:xfrm>
            <a:off x="2205524" y="3214454"/>
            <a:ext cx="294366" cy="235429"/>
          </a:xfrm>
          <a:custGeom>
            <a:rect b="b" l="l" r="r" t="t"/>
            <a:pathLst>
              <a:path extrusionOk="0" h="390" w="487">
                <a:moveTo>
                  <a:pt x="478" y="9"/>
                </a:moveTo>
                <a:lnTo>
                  <a:pt x="478" y="9"/>
                </a:lnTo>
                <a:cubicBezTo>
                  <a:pt x="372" y="195"/>
                  <a:pt x="372" y="195"/>
                  <a:pt x="372" y="195"/>
                </a:cubicBezTo>
                <a:cubicBezTo>
                  <a:pt x="363" y="204"/>
                  <a:pt x="354" y="204"/>
                  <a:pt x="345" y="195"/>
                </a:cubicBezTo>
                <a:cubicBezTo>
                  <a:pt x="292" y="150"/>
                  <a:pt x="292" y="150"/>
                  <a:pt x="292" y="150"/>
                </a:cubicBezTo>
                <a:cubicBezTo>
                  <a:pt x="283" y="141"/>
                  <a:pt x="283" y="141"/>
                  <a:pt x="274" y="150"/>
                </a:cubicBezTo>
                <a:cubicBezTo>
                  <a:pt x="194" y="266"/>
                  <a:pt x="194" y="266"/>
                  <a:pt x="194" y="266"/>
                </a:cubicBezTo>
                <a:cubicBezTo>
                  <a:pt x="194" y="275"/>
                  <a:pt x="186" y="275"/>
                  <a:pt x="177" y="266"/>
                </a:cubicBezTo>
                <a:cubicBezTo>
                  <a:pt x="141" y="239"/>
                  <a:pt x="141" y="239"/>
                  <a:pt x="141" y="239"/>
                </a:cubicBezTo>
                <a:cubicBezTo>
                  <a:pt x="132" y="230"/>
                  <a:pt x="123" y="230"/>
                  <a:pt x="123" y="239"/>
                </a:cubicBezTo>
                <a:cubicBezTo>
                  <a:pt x="8" y="381"/>
                  <a:pt x="8" y="381"/>
                  <a:pt x="8" y="381"/>
                </a:cubicBezTo>
                <a:cubicBezTo>
                  <a:pt x="0" y="389"/>
                  <a:pt x="0" y="389"/>
                  <a:pt x="8" y="389"/>
                </a:cubicBezTo>
                <a:cubicBezTo>
                  <a:pt x="486" y="389"/>
                  <a:pt x="486" y="389"/>
                  <a:pt x="486" y="389"/>
                </a:cubicBezTo>
                <a:cubicBezTo>
                  <a:pt x="486" y="9"/>
                  <a:pt x="486" y="9"/>
                  <a:pt x="486" y="9"/>
                </a:cubicBezTo>
                <a:cubicBezTo>
                  <a:pt x="486" y="0"/>
                  <a:pt x="486" y="0"/>
                  <a:pt x="478" y="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2">
            <a:hlinkClick/>
          </p:cNvPr>
          <p:cNvSpPr txBox="1"/>
          <p:nvPr/>
        </p:nvSpPr>
        <p:spPr>
          <a:xfrm>
            <a:off x="640500" y="30590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Exponential Moving Average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5" name="Google Shape;108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737" y="848600"/>
            <a:ext cx="4560525" cy="387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3">
            <a:hlinkClick/>
          </p:cNvPr>
          <p:cNvSpPr txBox="1"/>
          <p:nvPr/>
        </p:nvSpPr>
        <p:spPr>
          <a:xfrm>
            <a:off x="640500" y="30590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MACD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1" name="Google Shape;109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5" y="926456"/>
            <a:ext cx="5640459" cy="386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4">
            <a:hlinkClick/>
          </p:cNvPr>
          <p:cNvSpPr txBox="1"/>
          <p:nvPr/>
        </p:nvSpPr>
        <p:spPr>
          <a:xfrm>
            <a:off x="564300" y="110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MACD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7" name="Google Shape;109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863" y="614206"/>
            <a:ext cx="5789875" cy="386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105"/>
          <p:cNvGrpSpPr/>
          <p:nvPr/>
        </p:nvGrpSpPr>
        <p:grpSpPr>
          <a:xfrm>
            <a:off x="2253966" y="181131"/>
            <a:ext cx="4636123" cy="779681"/>
            <a:chOff x="5988388" y="483017"/>
            <a:chExt cx="12359700" cy="2079150"/>
          </a:xfrm>
        </p:grpSpPr>
        <p:sp>
          <p:nvSpPr>
            <p:cNvPr id="1103" name="Google Shape;1103;p105"/>
            <p:cNvSpPr txBox="1"/>
            <p:nvPr/>
          </p:nvSpPr>
          <p:spPr>
            <a:xfrm>
              <a:off x="5988388" y="483017"/>
              <a:ext cx="123597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Relative Strength Index</a:t>
              </a:r>
              <a:endParaRPr b="1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4" name="Google Shape;1104;p105"/>
            <p:cNvSpPr/>
            <p:nvPr/>
          </p:nvSpPr>
          <p:spPr>
            <a:xfrm>
              <a:off x="11412311" y="2470667"/>
              <a:ext cx="15531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7125" lIns="34250" spcFirstLastPara="1" rIns="34250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1105" name="Google Shape;110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00" y="1052300"/>
            <a:ext cx="5687569" cy="3794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6" name="Google Shape;1106;p105"/>
          <p:cNvCxnSpPr/>
          <p:nvPr/>
        </p:nvCxnSpPr>
        <p:spPr>
          <a:xfrm>
            <a:off x="1033800" y="2925250"/>
            <a:ext cx="3093300" cy="60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7" name="Google Shape;1107;p105"/>
          <p:cNvSpPr txBox="1"/>
          <p:nvPr/>
        </p:nvSpPr>
        <p:spPr>
          <a:xfrm>
            <a:off x="148475" y="2613550"/>
            <a:ext cx="1518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Overvalued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08" name="Google Shape;1108;p105"/>
          <p:cNvCxnSpPr/>
          <p:nvPr/>
        </p:nvCxnSpPr>
        <p:spPr>
          <a:xfrm flipH="1" rot="10800000">
            <a:off x="1186075" y="4091450"/>
            <a:ext cx="4143300" cy="21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9" name="Google Shape;1109;p105"/>
          <p:cNvSpPr txBox="1"/>
          <p:nvPr/>
        </p:nvSpPr>
        <p:spPr>
          <a:xfrm>
            <a:off x="148475" y="3919850"/>
            <a:ext cx="1518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Undervalued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106"/>
          <p:cNvGrpSpPr/>
          <p:nvPr/>
        </p:nvGrpSpPr>
        <p:grpSpPr>
          <a:xfrm>
            <a:off x="2253929" y="5456"/>
            <a:ext cx="4636123" cy="726756"/>
            <a:chOff x="5988288" y="624150"/>
            <a:chExt cx="12359700" cy="1938017"/>
          </a:xfrm>
        </p:grpSpPr>
        <p:sp>
          <p:nvSpPr>
            <p:cNvPr id="1115" name="Google Shape;1115;p106"/>
            <p:cNvSpPr txBox="1"/>
            <p:nvPr/>
          </p:nvSpPr>
          <p:spPr>
            <a:xfrm>
              <a:off x="5988288" y="624150"/>
              <a:ext cx="123597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Relative Strength Index</a:t>
              </a:r>
              <a:endParaRPr b="1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16" name="Google Shape;1116;p106"/>
            <p:cNvSpPr/>
            <p:nvPr/>
          </p:nvSpPr>
          <p:spPr>
            <a:xfrm>
              <a:off x="11412311" y="2470667"/>
              <a:ext cx="15531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7125" lIns="34250" spcFirstLastPara="1" rIns="34250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1117" name="Google Shape;111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775" y="812463"/>
            <a:ext cx="5683587" cy="3799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8" name="Google Shape;1118;p106"/>
          <p:cNvCxnSpPr>
            <a:stCxn id="1119" idx="2"/>
          </p:cNvCxnSpPr>
          <p:nvPr/>
        </p:nvCxnSpPr>
        <p:spPr>
          <a:xfrm>
            <a:off x="907775" y="2544250"/>
            <a:ext cx="1833000" cy="74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9" name="Google Shape;1119;p106"/>
          <p:cNvSpPr txBox="1"/>
          <p:nvPr/>
        </p:nvSpPr>
        <p:spPr>
          <a:xfrm>
            <a:off x="148475" y="2232550"/>
            <a:ext cx="1518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Sell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20" name="Google Shape;1120;p106"/>
          <p:cNvCxnSpPr/>
          <p:nvPr/>
        </p:nvCxnSpPr>
        <p:spPr>
          <a:xfrm>
            <a:off x="897575" y="3626150"/>
            <a:ext cx="2404200" cy="32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1" name="Google Shape;1121;p106"/>
          <p:cNvSpPr txBox="1"/>
          <p:nvPr/>
        </p:nvSpPr>
        <p:spPr>
          <a:xfrm>
            <a:off x="84500" y="3289450"/>
            <a:ext cx="1518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Buy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2" name="Google Shape;1122;p106"/>
          <p:cNvSpPr/>
          <p:nvPr/>
        </p:nvSpPr>
        <p:spPr>
          <a:xfrm>
            <a:off x="5253400" y="3468125"/>
            <a:ext cx="878700" cy="8385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06"/>
          <p:cNvSpPr/>
          <p:nvPr/>
        </p:nvSpPr>
        <p:spPr>
          <a:xfrm>
            <a:off x="5405825" y="812475"/>
            <a:ext cx="1833000" cy="17319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07">
            <a:hlinkClick/>
          </p:cNvPr>
          <p:cNvSpPr txBox="1"/>
          <p:nvPr/>
        </p:nvSpPr>
        <p:spPr>
          <a:xfrm>
            <a:off x="640500" y="36940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Bollinger Band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9" name="Google Shape;112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38" y="1036056"/>
            <a:ext cx="7563914" cy="3802644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07"/>
          <p:cNvSpPr/>
          <p:nvPr/>
        </p:nvSpPr>
        <p:spPr>
          <a:xfrm>
            <a:off x="1078250" y="1036050"/>
            <a:ext cx="1611300" cy="15420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08">
            <a:hlinkClick/>
          </p:cNvPr>
          <p:cNvSpPr txBox="1"/>
          <p:nvPr/>
        </p:nvSpPr>
        <p:spPr>
          <a:xfrm>
            <a:off x="640500" y="36940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Bollinger Band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6" name="Google Shape;113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38" y="1036056"/>
            <a:ext cx="7563914" cy="38026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7" name="Google Shape;1137;p108"/>
          <p:cNvCxnSpPr>
            <a:stCxn id="1138" idx="1"/>
          </p:cNvCxnSpPr>
          <p:nvPr/>
        </p:nvCxnSpPr>
        <p:spPr>
          <a:xfrm flipH="1">
            <a:off x="3011700" y="1524325"/>
            <a:ext cx="1255500" cy="12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8" name="Google Shape;1138;p108"/>
          <p:cNvSpPr txBox="1"/>
          <p:nvPr/>
        </p:nvSpPr>
        <p:spPr>
          <a:xfrm>
            <a:off x="4267200" y="1368475"/>
            <a:ext cx="1818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Volatility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9" name="Google Shape;1139;p108"/>
          <p:cNvSpPr txBox="1"/>
          <p:nvPr/>
        </p:nvSpPr>
        <p:spPr>
          <a:xfrm>
            <a:off x="4717050" y="2136550"/>
            <a:ext cx="1818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Volatility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40" name="Google Shape;1140;p108"/>
          <p:cNvCxnSpPr>
            <a:stCxn id="1139" idx="2"/>
          </p:cNvCxnSpPr>
          <p:nvPr/>
        </p:nvCxnSpPr>
        <p:spPr>
          <a:xfrm flipH="1">
            <a:off x="5577300" y="2448250"/>
            <a:ext cx="48900" cy="104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09">
            <a:hlinkClick/>
          </p:cNvPr>
          <p:cNvSpPr txBox="1"/>
          <p:nvPr/>
        </p:nvSpPr>
        <p:spPr>
          <a:xfrm>
            <a:off x="488100" y="6460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Bollinger Band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6" name="Google Shape;114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38" y="655056"/>
            <a:ext cx="7563914" cy="380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2"/>
          <p:cNvSpPr txBox="1"/>
          <p:nvPr/>
        </p:nvSpPr>
        <p:spPr>
          <a:xfrm>
            <a:off x="331725" y="1308800"/>
            <a:ext cx="242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Alexis Porter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Graduate Student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Psychology Dept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Masters in Statistics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95" name="Google Shape;895;p92"/>
          <p:cNvGrpSpPr/>
          <p:nvPr/>
        </p:nvGrpSpPr>
        <p:grpSpPr>
          <a:xfrm>
            <a:off x="2253966" y="181131"/>
            <a:ext cx="4636123" cy="703481"/>
            <a:chOff x="5988388" y="483017"/>
            <a:chExt cx="12359700" cy="1875950"/>
          </a:xfrm>
        </p:grpSpPr>
        <p:sp>
          <p:nvSpPr>
            <p:cNvPr id="896" name="Google Shape;896;p92"/>
            <p:cNvSpPr txBox="1"/>
            <p:nvPr/>
          </p:nvSpPr>
          <p:spPr>
            <a:xfrm>
              <a:off x="5988388" y="483017"/>
              <a:ext cx="123597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Meet Our </a:t>
              </a:r>
              <a:r>
                <a:rPr b="1" lang="en" sz="3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Team</a:t>
              </a:r>
              <a:endParaRPr b="1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7" name="Google Shape;897;p92"/>
            <p:cNvSpPr/>
            <p:nvPr/>
          </p:nvSpPr>
          <p:spPr>
            <a:xfrm>
              <a:off x="11412311" y="2267467"/>
              <a:ext cx="15531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7125" lIns="34250" spcFirstLastPara="1" rIns="34250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cxnSp>
        <p:nvCxnSpPr>
          <p:cNvPr id="898" name="Google Shape;898;p92"/>
          <p:cNvCxnSpPr/>
          <p:nvPr/>
        </p:nvCxnSpPr>
        <p:spPr>
          <a:xfrm>
            <a:off x="2952775" y="960825"/>
            <a:ext cx="10500" cy="37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92"/>
          <p:cNvCxnSpPr/>
          <p:nvPr/>
        </p:nvCxnSpPr>
        <p:spPr>
          <a:xfrm>
            <a:off x="6174300" y="960825"/>
            <a:ext cx="10500" cy="37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92"/>
          <p:cNvSpPr txBox="1"/>
          <p:nvPr/>
        </p:nvSpPr>
        <p:spPr>
          <a:xfrm>
            <a:off x="3155825" y="1308800"/>
            <a:ext cx="2717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Benjamin Liu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2nd Year Undergraduate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MMSS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Statistics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1" name="Google Shape;90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75" y="2707437"/>
            <a:ext cx="1533548" cy="153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542" y="2668475"/>
            <a:ext cx="1742484" cy="1611477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2"/>
          <p:cNvSpPr txBox="1"/>
          <p:nvPr/>
        </p:nvSpPr>
        <p:spPr>
          <a:xfrm>
            <a:off x="6269125" y="1308800"/>
            <a:ext cx="271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Daniel Wang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3rd Year Undergraduate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Computer Science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Statistics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4" name="Google Shape;904;p92"/>
          <p:cNvPicPr preferRelativeResize="0"/>
          <p:nvPr/>
        </p:nvPicPr>
        <p:blipFill rotWithShape="1">
          <a:blip r:embed="rId5">
            <a:alphaModFix/>
          </a:blip>
          <a:srcRect b="23617" l="6349" r="0" t="3602"/>
          <a:stretch/>
        </p:blipFill>
        <p:spPr>
          <a:xfrm>
            <a:off x="6919063" y="2694200"/>
            <a:ext cx="1630624" cy="15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0"/>
          <p:cNvSpPr txBox="1"/>
          <p:nvPr/>
        </p:nvSpPr>
        <p:spPr>
          <a:xfrm>
            <a:off x="650275" y="181131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Qlib?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2" name="Google Shape;115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950" y="1300093"/>
            <a:ext cx="7307650" cy="282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111"/>
          <p:cNvGrpSpPr/>
          <p:nvPr/>
        </p:nvGrpSpPr>
        <p:grpSpPr>
          <a:xfrm>
            <a:off x="650275" y="181131"/>
            <a:ext cx="7863146" cy="779681"/>
            <a:chOff x="1713018" y="483017"/>
            <a:chExt cx="20962800" cy="2079150"/>
          </a:xfrm>
        </p:grpSpPr>
        <p:sp>
          <p:nvSpPr>
            <p:cNvPr id="1158" name="Google Shape;1158;p111"/>
            <p:cNvSpPr txBox="1"/>
            <p:nvPr/>
          </p:nvSpPr>
          <p:spPr>
            <a:xfrm>
              <a:off x="1713018" y="483017"/>
              <a:ext cx="209628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Qlib Framework </a:t>
              </a:r>
              <a:endParaRPr b="1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59" name="Google Shape;1159;p111"/>
            <p:cNvSpPr/>
            <p:nvPr/>
          </p:nvSpPr>
          <p:spPr>
            <a:xfrm>
              <a:off x="11412311" y="2470667"/>
              <a:ext cx="15531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7125" lIns="34250" spcFirstLastPara="1" rIns="34250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1160" name="Google Shape;11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50" y="1247492"/>
            <a:ext cx="7780793" cy="2908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12"/>
          <p:cNvSpPr txBox="1"/>
          <p:nvPr/>
        </p:nvSpPr>
        <p:spPr>
          <a:xfrm>
            <a:off x="650275" y="181131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Useful Features of Qlib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6" name="Google Shape;116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356" y="879352"/>
            <a:ext cx="7088825" cy="3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1" name="Google Shape;1171;p113"/>
          <p:cNvCxnSpPr>
            <a:stCxn id="1172" idx="6"/>
            <a:endCxn id="1173" idx="2"/>
          </p:cNvCxnSpPr>
          <p:nvPr/>
        </p:nvCxnSpPr>
        <p:spPr>
          <a:xfrm>
            <a:off x="3244848" y="2613744"/>
            <a:ext cx="809700" cy="0"/>
          </a:xfrm>
          <a:prstGeom prst="straightConnector1">
            <a:avLst/>
          </a:prstGeom>
          <a:noFill/>
          <a:ln cap="rnd" cmpd="sng" w="9525">
            <a:solidFill>
              <a:srgbClr val="7F7F7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174" name="Google Shape;1174;p113"/>
          <p:cNvCxnSpPr>
            <a:stCxn id="1173" idx="6"/>
            <a:endCxn id="1175" idx="2"/>
          </p:cNvCxnSpPr>
          <p:nvPr/>
        </p:nvCxnSpPr>
        <p:spPr>
          <a:xfrm flipH="1" rot="10800000">
            <a:off x="5062485" y="1677306"/>
            <a:ext cx="1506600" cy="936300"/>
          </a:xfrm>
          <a:prstGeom prst="straightConnector1">
            <a:avLst/>
          </a:prstGeom>
          <a:noFill/>
          <a:ln cap="rnd" cmpd="sng" w="9525">
            <a:solidFill>
              <a:srgbClr val="7F7F7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176" name="Google Shape;1176;p113"/>
          <p:cNvCxnSpPr>
            <a:stCxn id="1172" idx="2"/>
            <a:endCxn id="1177" idx="6"/>
          </p:cNvCxnSpPr>
          <p:nvPr/>
        </p:nvCxnSpPr>
        <p:spPr>
          <a:xfrm rot="10800000">
            <a:off x="1858848" y="2613744"/>
            <a:ext cx="809700" cy="0"/>
          </a:xfrm>
          <a:prstGeom prst="straightConnector1">
            <a:avLst/>
          </a:prstGeom>
          <a:noFill/>
          <a:ln cap="rnd" cmpd="sng" w="9525">
            <a:solidFill>
              <a:srgbClr val="7F7F7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177" name="Google Shape;1177;p113"/>
          <p:cNvSpPr/>
          <p:nvPr/>
        </p:nvSpPr>
        <p:spPr>
          <a:xfrm>
            <a:off x="1500134" y="2434796"/>
            <a:ext cx="358800" cy="35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73" name="Google Shape;1173;p113"/>
          <p:cNvSpPr/>
          <p:nvPr/>
        </p:nvSpPr>
        <p:spPr>
          <a:xfrm>
            <a:off x="4054485" y="2111106"/>
            <a:ext cx="1008000" cy="100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72" name="Google Shape;1172;p113"/>
          <p:cNvSpPr/>
          <p:nvPr/>
        </p:nvSpPr>
        <p:spPr>
          <a:xfrm>
            <a:off x="2668548" y="2327094"/>
            <a:ext cx="576300" cy="57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78" name="Google Shape;1178;p113"/>
          <p:cNvSpPr/>
          <p:nvPr/>
        </p:nvSpPr>
        <p:spPr>
          <a:xfrm>
            <a:off x="6569169" y="3247953"/>
            <a:ext cx="1008000" cy="1005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75" name="Google Shape;1175;p113"/>
          <p:cNvSpPr/>
          <p:nvPr/>
        </p:nvSpPr>
        <p:spPr>
          <a:xfrm>
            <a:off x="6569176" y="1174750"/>
            <a:ext cx="1008000" cy="1005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179" name="Google Shape;1179;p113"/>
          <p:cNvCxnSpPr>
            <a:stCxn id="1173" idx="6"/>
            <a:endCxn id="1178" idx="2"/>
          </p:cNvCxnSpPr>
          <p:nvPr/>
        </p:nvCxnSpPr>
        <p:spPr>
          <a:xfrm>
            <a:off x="5062485" y="2613606"/>
            <a:ext cx="1506600" cy="1136700"/>
          </a:xfrm>
          <a:prstGeom prst="straightConnector1">
            <a:avLst/>
          </a:prstGeom>
          <a:noFill/>
          <a:ln cap="rnd" cmpd="sng" w="9525">
            <a:solidFill>
              <a:srgbClr val="7F7F7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180" name="Google Shape;1180;p113"/>
          <p:cNvCxnSpPr>
            <a:stCxn id="1178" idx="0"/>
            <a:endCxn id="1175" idx="4"/>
          </p:cNvCxnSpPr>
          <p:nvPr/>
        </p:nvCxnSpPr>
        <p:spPr>
          <a:xfrm rot="10800000">
            <a:off x="7073169" y="2179653"/>
            <a:ext cx="0" cy="1068300"/>
          </a:xfrm>
          <a:prstGeom prst="straightConnector1">
            <a:avLst/>
          </a:prstGeom>
          <a:noFill/>
          <a:ln cap="rnd" cmpd="sng" w="9525">
            <a:solidFill>
              <a:srgbClr val="7F7F7F"/>
            </a:solidFill>
            <a:prstDash val="dot"/>
            <a:miter lim="800000"/>
            <a:headEnd len="sm" w="sm" type="none"/>
            <a:tailEnd len="sm" w="sm" type="none"/>
          </a:ln>
        </p:spPr>
      </p:cxnSp>
      <p:grpSp>
        <p:nvGrpSpPr>
          <p:cNvPr id="1181" name="Google Shape;1181;p113"/>
          <p:cNvGrpSpPr/>
          <p:nvPr/>
        </p:nvGrpSpPr>
        <p:grpSpPr>
          <a:xfrm rot="10800000">
            <a:off x="2777277" y="2461245"/>
            <a:ext cx="358849" cy="305105"/>
            <a:chOff x="6337300" y="2947987"/>
            <a:chExt cx="614363" cy="523875"/>
          </a:xfrm>
        </p:grpSpPr>
        <p:sp>
          <p:nvSpPr>
            <p:cNvPr id="1182" name="Google Shape;1182;p113"/>
            <p:cNvSpPr/>
            <p:nvPr/>
          </p:nvSpPr>
          <p:spPr>
            <a:xfrm>
              <a:off x="6515100" y="3128962"/>
              <a:ext cx="77788" cy="76200"/>
            </a:xfrm>
            <a:custGeom>
              <a:rect b="b" l="l" r="r" t="t"/>
              <a:pathLst>
                <a:path extrusionOk="0" h="210" w="218">
                  <a:moveTo>
                    <a:pt x="109" y="209"/>
                  </a:moveTo>
                  <a:cubicBezTo>
                    <a:pt x="167" y="209"/>
                    <a:pt x="217" y="167"/>
                    <a:pt x="217" y="100"/>
                  </a:cubicBezTo>
                  <a:cubicBezTo>
                    <a:pt x="217" y="41"/>
                    <a:pt x="167" y="0"/>
                    <a:pt x="109" y="0"/>
                  </a:cubicBezTo>
                  <a:cubicBezTo>
                    <a:pt x="50" y="0"/>
                    <a:pt x="0" y="41"/>
                    <a:pt x="0" y="100"/>
                  </a:cubicBezTo>
                  <a:cubicBezTo>
                    <a:pt x="0" y="167"/>
                    <a:pt x="50" y="209"/>
                    <a:pt x="109" y="209"/>
                  </a:cubicBezTo>
                  <a:close/>
                  <a:moveTo>
                    <a:pt x="109" y="209"/>
                  </a:moveTo>
                  <a:lnTo>
                    <a:pt x="109" y="2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83" name="Google Shape;1183;p113"/>
            <p:cNvSpPr/>
            <p:nvPr/>
          </p:nvSpPr>
          <p:spPr>
            <a:xfrm>
              <a:off x="6605588" y="3395662"/>
              <a:ext cx="77787" cy="76200"/>
            </a:xfrm>
            <a:custGeom>
              <a:rect b="b" l="l" r="r" t="t"/>
              <a:pathLst>
                <a:path extrusionOk="0" h="210" w="218">
                  <a:moveTo>
                    <a:pt x="108" y="209"/>
                  </a:moveTo>
                  <a:cubicBezTo>
                    <a:pt x="167" y="209"/>
                    <a:pt x="217" y="167"/>
                    <a:pt x="217" y="108"/>
                  </a:cubicBezTo>
                  <a:cubicBezTo>
                    <a:pt x="217" y="50"/>
                    <a:pt x="167" y="0"/>
                    <a:pt x="108" y="0"/>
                  </a:cubicBezTo>
                  <a:cubicBezTo>
                    <a:pt x="50" y="0"/>
                    <a:pt x="0" y="50"/>
                    <a:pt x="0" y="108"/>
                  </a:cubicBezTo>
                  <a:cubicBezTo>
                    <a:pt x="0" y="167"/>
                    <a:pt x="50" y="209"/>
                    <a:pt x="108" y="209"/>
                  </a:cubicBezTo>
                  <a:close/>
                  <a:moveTo>
                    <a:pt x="108" y="209"/>
                  </a:moveTo>
                  <a:lnTo>
                    <a:pt x="108" y="2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84" name="Google Shape;1184;p113"/>
            <p:cNvSpPr/>
            <p:nvPr/>
          </p:nvSpPr>
          <p:spPr>
            <a:xfrm>
              <a:off x="6515100" y="3038474"/>
              <a:ext cx="77788" cy="77788"/>
            </a:xfrm>
            <a:custGeom>
              <a:rect b="b" l="l" r="r" t="t"/>
              <a:pathLst>
                <a:path extrusionOk="0" h="218" w="218">
                  <a:moveTo>
                    <a:pt x="109" y="217"/>
                  </a:moveTo>
                  <a:cubicBezTo>
                    <a:pt x="167" y="217"/>
                    <a:pt x="217" y="167"/>
                    <a:pt x="217" y="108"/>
                  </a:cubicBezTo>
                  <a:cubicBezTo>
                    <a:pt x="217" y="50"/>
                    <a:pt x="167" y="0"/>
                    <a:pt x="109" y="0"/>
                  </a:cubicBezTo>
                  <a:cubicBezTo>
                    <a:pt x="50" y="0"/>
                    <a:pt x="0" y="50"/>
                    <a:pt x="0" y="108"/>
                  </a:cubicBezTo>
                  <a:cubicBezTo>
                    <a:pt x="0" y="167"/>
                    <a:pt x="50" y="217"/>
                    <a:pt x="109" y="217"/>
                  </a:cubicBezTo>
                  <a:close/>
                  <a:moveTo>
                    <a:pt x="109" y="217"/>
                  </a:moveTo>
                  <a:lnTo>
                    <a:pt x="109" y="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85" name="Google Shape;1185;p113"/>
            <p:cNvSpPr/>
            <p:nvPr/>
          </p:nvSpPr>
          <p:spPr>
            <a:xfrm>
              <a:off x="6515100" y="3216274"/>
              <a:ext cx="77788" cy="77788"/>
            </a:xfrm>
            <a:custGeom>
              <a:rect b="b" l="l" r="r" t="t"/>
              <a:pathLst>
                <a:path extrusionOk="0" h="218" w="218">
                  <a:moveTo>
                    <a:pt x="109" y="217"/>
                  </a:move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9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9" y="217"/>
                  </a:cubicBezTo>
                  <a:close/>
                  <a:moveTo>
                    <a:pt x="109" y="217"/>
                  </a:moveTo>
                  <a:lnTo>
                    <a:pt x="109" y="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86" name="Google Shape;1186;p113"/>
            <p:cNvSpPr/>
            <p:nvPr/>
          </p:nvSpPr>
          <p:spPr>
            <a:xfrm>
              <a:off x="6515100" y="3305174"/>
              <a:ext cx="77788" cy="77788"/>
            </a:xfrm>
            <a:custGeom>
              <a:rect b="b" l="l" r="r" t="t"/>
              <a:pathLst>
                <a:path extrusionOk="0" h="218" w="218">
                  <a:moveTo>
                    <a:pt x="109" y="217"/>
                  </a:move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9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9" y="217"/>
                  </a:cubicBezTo>
                  <a:close/>
                  <a:moveTo>
                    <a:pt x="109" y="217"/>
                  </a:moveTo>
                  <a:lnTo>
                    <a:pt x="109" y="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87" name="Google Shape;1187;p113"/>
            <p:cNvSpPr/>
            <p:nvPr/>
          </p:nvSpPr>
          <p:spPr>
            <a:xfrm>
              <a:off x="6873875" y="3128962"/>
              <a:ext cx="77788" cy="76200"/>
            </a:xfrm>
            <a:custGeom>
              <a:rect b="b" l="l" r="r" t="t"/>
              <a:pathLst>
                <a:path extrusionOk="0" h="210" w="218">
                  <a:moveTo>
                    <a:pt x="0" y="100"/>
                  </a:moveTo>
                  <a:cubicBezTo>
                    <a:pt x="0" y="167"/>
                    <a:pt x="50" y="209"/>
                    <a:pt x="109" y="209"/>
                  </a:cubicBezTo>
                  <a:cubicBezTo>
                    <a:pt x="167" y="209"/>
                    <a:pt x="217" y="167"/>
                    <a:pt x="217" y="100"/>
                  </a:cubicBezTo>
                  <a:cubicBezTo>
                    <a:pt x="217" y="41"/>
                    <a:pt x="167" y="0"/>
                    <a:pt x="109" y="0"/>
                  </a:cubicBezTo>
                  <a:cubicBezTo>
                    <a:pt x="50" y="0"/>
                    <a:pt x="0" y="41"/>
                    <a:pt x="0" y="100"/>
                  </a:cubicBezTo>
                  <a:close/>
                  <a:moveTo>
                    <a:pt x="0" y="100"/>
                  </a:moveTo>
                  <a:lnTo>
                    <a:pt x="0" y="1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88" name="Google Shape;1188;p113"/>
            <p:cNvSpPr/>
            <p:nvPr/>
          </p:nvSpPr>
          <p:spPr>
            <a:xfrm>
              <a:off x="6605588" y="3305174"/>
              <a:ext cx="77787" cy="77788"/>
            </a:xfrm>
            <a:custGeom>
              <a:rect b="b" l="l" r="r" t="t"/>
              <a:pathLst>
                <a:path extrusionOk="0" h="218" w="218">
                  <a:moveTo>
                    <a:pt x="108" y="217"/>
                  </a:move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8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8" y="217"/>
                  </a:cubicBezTo>
                  <a:close/>
                  <a:moveTo>
                    <a:pt x="108" y="217"/>
                  </a:moveTo>
                  <a:lnTo>
                    <a:pt x="108" y="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89" name="Google Shape;1189;p113"/>
            <p:cNvSpPr/>
            <p:nvPr/>
          </p:nvSpPr>
          <p:spPr>
            <a:xfrm>
              <a:off x="6337300" y="3173412"/>
              <a:ext cx="76200" cy="76200"/>
            </a:xfrm>
            <a:custGeom>
              <a:rect b="b" l="l" r="r" t="t"/>
              <a:pathLst>
                <a:path extrusionOk="0" h="210" w="210">
                  <a:moveTo>
                    <a:pt x="108" y="209"/>
                  </a:moveTo>
                  <a:cubicBezTo>
                    <a:pt x="167" y="209"/>
                    <a:pt x="209" y="159"/>
                    <a:pt x="209" y="100"/>
                  </a:cubicBezTo>
                  <a:cubicBezTo>
                    <a:pt x="209" y="42"/>
                    <a:pt x="167" y="0"/>
                    <a:pt x="108" y="0"/>
                  </a:cubicBezTo>
                  <a:cubicBezTo>
                    <a:pt x="50" y="0"/>
                    <a:pt x="0" y="42"/>
                    <a:pt x="0" y="100"/>
                  </a:cubicBezTo>
                  <a:cubicBezTo>
                    <a:pt x="0" y="159"/>
                    <a:pt x="50" y="209"/>
                    <a:pt x="108" y="209"/>
                  </a:cubicBezTo>
                  <a:close/>
                  <a:moveTo>
                    <a:pt x="108" y="209"/>
                  </a:moveTo>
                  <a:lnTo>
                    <a:pt x="108" y="2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90" name="Google Shape;1190;p113"/>
            <p:cNvSpPr/>
            <p:nvPr/>
          </p:nvSpPr>
          <p:spPr>
            <a:xfrm>
              <a:off x="6427788" y="3128962"/>
              <a:ext cx="76200" cy="76200"/>
            </a:xfrm>
            <a:custGeom>
              <a:rect b="b" l="l" r="r" t="t"/>
              <a:pathLst>
                <a:path extrusionOk="0" h="210" w="210">
                  <a:moveTo>
                    <a:pt x="101" y="209"/>
                  </a:moveTo>
                  <a:cubicBezTo>
                    <a:pt x="159" y="209"/>
                    <a:pt x="209" y="167"/>
                    <a:pt x="209" y="100"/>
                  </a:cubicBezTo>
                  <a:cubicBezTo>
                    <a:pt x="209" y="41"/>
                    <a:pt x="159" y="0"/>
                    <a:pt x="101" y="0"/>
                  </a:cubicBezTo>
                  <a:cubicBezTo>
                    <a:pt x="42" y="0"/>
                    <a:pt x="0" y="41"/>
                    <a:pt x="0" y="100"/>
                  </a:cubicBezTo>
                  <a:cubicBezTo>
                    <a:pt x="0" y="167"/>
                    <a:pt x="42" y="209"/>
                    <a:pt x="101" y="209"/>
                  </a:cubicBezTo>
                  <a:close/>
                  <a:moveTo>
                    <a:pt x="101" y="209"/>
                  </a:moveTo>
                  <a:lnTo>
                    <a:pt x="101" y="2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91" name="Google Shape;1191;p113"/>
            <p:cNvSpPr/>
            <p:nvPr/>
          </p:nvSpPr>
          <p:spPr>
            <a:xfrm>
              <a:off x="6427788" y="3216274"/>
              <a:ext cx="76200" cy="77788"/>
            </a:xfrm>
            <a:custGeom>
              <a:rect b="b" l="l" r="r" t="t"/>
              <a:pathLst>
                <a:path extrusionOk="0" h="218" w="210">
                  <a:moveTo>
                    <a:pt x="101" y="217"/>
                  </a:moveTo>
                  <a:cubicBezTo>
                    <a:pt x="159" y="217"/>
                    <a:pt x="209" y="167"/>
                    <a:pt x="209" y="109"/>
                  </a:cubicBezTo>
                  <a:cubicBezTo>
                    <a:pt x="209" y="50"/>
                    <a:pt x="159" y="0"/>
                    <a:pt x="101" y="0"/>
                  </a:cubicBezTo>
                  <a:cubicBezTo>
                    <a:pt x="42" y="0"/>
                    <a:pt x="0" y="50"/>
                    <a:pt x="0" y="109"/>
                  </a:cubicBezTo>
                  <a:cubicBezTo>
                    <a:pt x="0" y="167"/>
                    <a:pt x="42" y="217"/>
                    <a:pt x="101" y="217"/>
                  </a:cubicBezTo>
                  <a:close/>
                  <a:moveTo>
                    <a:pt x="101" y="217"/>
                  </a:moveTo>
                  <a:lnTo>
                    <a:pt x="101" y="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92" name="Google Shape;1192;p113"/>
            <p:cNvSpPr/>
            <p:nvPr/>
          </p:nvSpPr>
          <p:spPr>
            <a:xfrm>
              <a:off x="6783388" y="3128962"/>
              <a:ext cx="77787" cy="76200"/>
            </a:xfrm>
            <a:custGeom>
              <a:rect b="b" l="l" r="r" t="t"/>
              <a:pathLst>
                <a:path extrusionOk="0" h="210" w="218">
                  <a:moveTo>
                    <a:pt x="109" y="209"/>
                  </a:moveTo>
                  <a:cubicBezTo>
                    <a:pt x="167" y="209"/>
                    <a:pt x="217" y="167"/>
                    <a:pt x="217" y="100"/>
                  </a:cubicBezTo>
                  <a:cubicBezTo>
                    <a:pt x="217" y="41"/>
                    <a:pt x="167" y="0"/>
                    <a:pt x="109" y="0"/>
                  </a:cubicBezTo>
                  <a:cubicBezTo>
                    <a:pt x="50" y="0"/>
                    <a:pt x="0" y="41"/>
                    <a:pt x="0" y="100"/>
                  </a:cubicBezTo>
                  <a:cubicBezTo>
                    <a:pt x="0" y="167"/>
                    <a:pt x="50" y="209"/>
                    <a:pt x="109" y="209"/>
                  </a:cubicBezTo>
                  <a:close/>
                  <a:moveTo>
                    <a:pt x="109" y="209"/>
                  </a:moveTo>
                  <a:lnTo>
                    <a:pt x="109" y="2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93" name="Google Shape;1193;p113"/>
            <p:cNvSpPr/>
            <p:nvPr/>
          </p:nvSpPr>
          <p:spPr>
            <a:xfrm>
              <a:off x="6696075" y="3128962"/>
              <a:ext cx="74613" cy="76200"/>
            </a:xfrm>
            <a:custGeom>
              <a:rect b="b" l="l" r="r" t="t"/>
              <a:pathLst>
                <a:path extrusionOk="0" h="210" w="209">
                  <a:moveTo>
                    <a:pt x="100" y="209"/>
                  </a:moveTo>
                  <a:cubicBezTo>
                    <a:pt x="167" y="209"/>
                    <a:pt x="208" y="167"/>
                    <a:pt x="208" y="100"/>
                  </a:cubicBezTo>
                  <a:cubicBezTo>
                    <a:pt x="208" y="41"/>
                    <a:pt x="167" y="0"/>
                    <a:pt x="100" y="0"/>
                  </a:cubicBezTo>
                  <a:cubicBezTo>
                    <a:pt x="41" y="0"/>
                    <a:pt x="0" y="41"/>
                    <a:pt x="0" y="100"/>
                  </a:cubicBezTo>
                  <a:cubicBezTo>
                    <a:pt x="0" y="167"/>
                    <a:pt x="41" y="209"/>
                    <a:pt x="100" y="209"/>
                  </a:cubicBezTo>
                  <a:close/>
                  <a:moveTo>
                    <a:pt x="100" y="209"/>
                  </a:moveTo>
                  <a:lnTo>
                    <a:pt x="100" y="2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94" name="Google Shape;1194;p113"/>
            <p:cNvSpPr/>
            <p:nvPr/>
          </p:nvSpPr>
          <p:spPr>
            <a:xfrm>
              <a:off x="6783388" y="3216274"/>
              <a:ext cx="77787" cy="77788"/>
            </a:xfrm>
            <a:custGeom>
              <a:rect b="b" l="l" r="r" t="t"/>
              <a:pathLst>
                <a:path extrusionOk="0" h="218" w="218">
                  <a:moveTo>
                    <a:pt x="217" y="109"/>
                  </a:moveTo>
                  <a:cubicBezTo>
                    <a:pt x="217" y="50"/>
                    <a:pt x="167" y="0"/>
                    <a:pt x="109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9" y="217"/>
                  </a:cubicBezTo>
                  <a:cubicBezTo>
                    <a:pt x="167" y="217"/>
                    <a:pt x="217" y="167"/>
                    <a:pt x="217" y="109"/>
                  </a:cubicBezTo>
                  <a:close/>
                  <a:moveTo>
                    <a:pt x="217" y="109"/>
                  </a:moveTo>
                  <a:lnTo>
                    <a:pt x="217" y="1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95" name="Google Shape;1195;p113"/>
            <p:cNvSpPr/>
            <p:nvPr/>
          </p:nvSpPr>
          <p:spPr>
            <a:xfrm>
              <a:off x="6605588" y="3216274"/>
              <a:ext cx="77787" cy="77788"/>
            </a:xfrm>
            <a:custGeom>
              <a:rect b="b" l="l" r="r" t="t"/>
              <a:pathLst>
                <a:path extrusionOk="0" h="218" w="218">
                  <a:moveTo>
                    <a:pt x="108" y="217"/>
                  </a:move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8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8" y="217"/>
                  </a:cubicBezTo>
                  <a:close/>
                  <a:moveTo>
                    <a:pt x="108" y="217"/>
                  </a:moveTo>
                  <a:lnTo>
                    <a:pt x="108" y="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96" name="Google Shape;1196;p113"/>
            <p:cNvSpPr/>
            <p:nvPr/>
          </p:nvSpPr>
          <p:spPr>
            <a:xfrm>
              <a:off x="6873875" y="3216274"/>
              <a:ext cx="77788" cy="77788"/>
            </a:xfrm>
            <a:custGeom>
              <a:rect b="b" l="l" r="r" t="t"/>
              <a:pathLst>
                <a:path extrusionOk="0" h="218" w="218">
                  <a:moveTo>
                    <a:pt x="109" y="0"/>
                  </a:move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9" y="217"/>
                  </a:cubicBez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9" y="0"/>
                  </a:cubicBezTo>
                  <a:close/>
                  <a:moveTo>
                    <a:pt x="109" y="0"/>
                  </a:move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97" name="Google Shape;1197;p113"/>
            <p:cNvSpPr/>
            <p:nvPr/>
          </p:nvSpPr>
          <p:spPr>
            <a:xfrm>
              <a:off x="6605588" y="3128962"/>
              <a:ext cx="77787" cy="76200"/>
            </a:xfrm>
            <a:custGeom>
              <a:rect b="b" l="l" r="r" t="t"/>
              <a:pathLst>
                <a:path extrusionOk="0" h="210" w="218">
                  <a:moveTo>
                    <a:pt x="108" y="209"/>
                  </a:moveTo>
                  <a:cubicBezTo>
                    <a:pt x="167" y="209"/>
                    <a:pt x="217" y="167"/>
                    <a:pt x="217" y="100"/>
                  </a:cubicBezTo>
                  <a:cubicBezTo>
                    <a:pt x="217" y="41"/>
                    <a:pt x="167" y="0"/>
                    <a:pt x="108" y="0"/>
                  </a:cubicBezTo>
                  <a:cubicBezTo>
                    <a:pt x="50" y="0"/>
                    <a:pt x="0" y="41"/>
                    <a:pt x="0" y="100"/>
                  </a:cubicBezTo>
                  <a:cubicBezTo>
                    <a:pt x="0" y="167"/>
                    <a:pt x="50" y="209"/>
                    <a:pt x="108" y="209"/>
                  </a:cubicBezTo>
                  <a:close/>
                  <a:moveTo>
                    <a:pt x="108" y="209"/>
                  </a:moveTo>
                  <a:lnTo>
                    <a:pt x="108" y="2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98" name="Google Shape;1198;p113"/>
            <p:cNvSpPr/>
            <p:nvPr/>
          </p:nvSpPr>
          <p:spPr>
            <a:xfrm>
              <a:off x="6605588" y="3038474"/>
              <a:ext cx="77787" cy="77788"/>
            </a:xfrm>
            <a:custGeom>
              <a:rect b="b" l="l" r="r" t="t"/>
              <a:pathLst>
                <a:path extrusionOk="0" h="218" w="218">
                  <a:moveTo>
                    <a:pt x="108" y="217"/>
                  </a:moveTo>
                  <a:cubicBezTo>
                    <a:pt x="167" y="217"/>
                    <a:pt x="217" y="167"/>
                    <a:pt x="217" y="108"/>
                  </a:cubicBezTo>
                  <a:cubicBezTo>
                    <a:pt x="217" y="50"/>
                    <a:pt x="167" y="0"/>
                    <a:pt x="108" y="0"/>
                  </a:cubicBezTo>
                  <a:cubicBezTo>
                    <a:pt x="50" y="0"/>
                    <a:pt x="0" y="50"/>
                    <a:pt x="0" y="108"/>
                  </a:cubicBezTo>
                  <a:cubicBezTo>
                    <a:pt x="0" y="167"/>
                    <a:pt x="50" y="217"/>
                    <a:pt x="108" y="217"/>
                  </a:cubicBezTo>
                  <a:close/>
                  <a:moveTo>
                    <a:pt x="108" y="217"/>
                  </a:moveTo>
                  <a:lnTo>
                    <a:pt x="108" y="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99" name="Google Shape;1199;p113"/>
            <p:cNvSpPr/>
            <p:nvPr/>
          </p:nvSpPr>
          <p:spPr>
            <a:xfrm>
              <a:off x="6605588" y="2947987"/>
              <a:ext cx="77787" cy="77787"/>
            </a:xfrm>
            <a:custGeom>
              <a:rect b="b" l="l" r="r" t="t"/>
              <a:pathLst>
                <a:path extrusionOk="0" h="218" w="218">
                  <a:moveTo>
                    <a:pt x="108" y="217"/>
                  </a:move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8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8" y="217"/>
                  </a:cubicBezTo>
                  <a:close/>
                  <a:moveTo>
                    <a:pt x="108" y="217"/>
                  </a:moveTo>
                  <a:lnTo>
                    <a:pt x="108" y="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00" name="Google Shape;1200;p113"/>
            <p:cNvSpPr/>
            <p:nvPr/>
          </p:nvSpPr>
          <p:spPr>
            <a:xfrm>
              <a:off x="6696075" y="3216274"/>
              <a:ext cx="74613" cy="77788"/>
            </a:xfrm>
            <a:custGeom>
              <a:rect b="b" l="l" r="r" t="t"/>
              <a:pathLst>
                <a:path extrusionOk="0" h="218" w="209">
                  <a:moveTo>
                    <a:pt x="208" y="109"/>
                  </a:moveTo>
                  <a:cubicBezTo>
                    <a:pt x="208" y="50"/>
                    <a:pt x="167" y="0"/>
                    <a:pt x="100" y="0"/>
                  </a:cubicBezTo>
                  <a:cubicBezTo>
                    <a:pt x="41" y="0"/>
                    <a:pt x="0" y="50"/>
                    <a:pt x="0" y="109"/>
                  </a:cubicBezTo>
                  <a:cubicBezTo>
                    <a:pt x="0" y="167"/>
                    <a:pt x="41" y="217"/>
                    <a:pt x="100" y="217"/>
                  </a:cubicBezTo>
                  <a:cubicBezTo>
                    <a:pt x="167" y="217"/>
                    <a:pt x="208" y="167"/>
                    <a:pt x="208" y="109"/>
                  </a:cubicBezTo>
                  <a:close/>
                  <a:moveTo>
                    <a:pt x="208" y="109"/>
                  </a:moveTo>
                  <a:lnTo>
                    <a:pt x="208" y="1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201" name="Google Shape;1201;p113"/>
          <p:cNvSpPr/>
          <p:nvPr/>
        </p:nvSpPr>
        <p:spPr>
          <a:xfrm>
            <a:off x="4329477" y="2371971"/>
            <a:ext cx="458074" cy="483415"/>
          </a:xfrm>
          <a:custGeom>
            <a:rect b="b" l="l" r="r" t="t"/>
            <a:pathLst>
              <a:path extrusionOk="0" h="1682" w="1588">
                <a:moveTo>
                  <a:pt x="1530" y="1405"/>
                </a:moveTo>
                <a:cubicBezTo>
                  <a:pt x="995" y="870"/>
                  <a:pt x="995" y="870"/>
                  <a:pt x="995" y="870"/>
                </a:cubicBezTo>
                <a:cubicBezTo>
                  <a:pt x="995" y="862"/>
                  <a:pt x="986" y="862"/>
                  <a:pt x="978" y="853"/>
                </a:cubicBezTo>
                <a:cubicBezTo>
                  <a:pt x="1078" y="753"/>
                  <a:pt x="1078" y="753"/>
                  <a:pt x="1078" y="753"/>
                </a:cubicBezTo>
                <a:cubicBezTo>
                  <a:pt x="1078" y="753"/>
                  <a:pt x="1086" y="744"/>
                  <a:pt x="1086" y="736"/>
                </a:cubicBezTo>
                <a:cubicBezTo>
                  <a:pt x="1212" y="786"/>
                  <a:pt x="1362" y="761"/>
                  <a:pt x="1463" y="661"/>
                </a:cubicBezTo>
                <a:cubicBezTo>
                  <a:pt x="1538" y="586"/>
                  <a:pt x="1570" y="485"/>
                  <a:pt x="1562" y="377"/>
                </a:cubicBezTo>
                <a:cubicBezTo>
                  <a:pt x="1562" y="368"/>
                  <a:pt x="1554" y="352"/>
                  <a:pt x="1546" y="352"/>
                </a:cubicBezTo>
                <a:cubicBezTo>
                  <a:pt x="1538" y="352"/>
                  <a:pt x="1521" y="352"/>
                  <a:pt x="1513" y="360"/>
                </a:cubicBezTo>
                <a:cubicBezTo>
                  <a:pt x="1346" y="527"/>
                  <a:pt x="1346" y="527"/>
                  <a:pt x="1346" y="527"/>
                </a:cubicBezTo>
                <a:cubicBezTo>
                  <a:pt x="1170" y="485"/>
                  <a:pt x="1170" y="485"/>
                  <a:pt x="1170" y="485"/>
                </a:cubicBezTo>
                <a:cubicBezTo>
                  <a:pt x="1120" y="310"/>
                  <a:pt x="1120" y="310"/>
                  <a:pt x="1120" y="310"/>
                </a:cubicBezTo>
                <a:cubicBezTo>
                  <a:pt x="1287" y="134"/>
                  <a:pt x="1287" y="134"/>
                  <a:pt x="1287" y="134"/>
                </a:cubicBezTo>
                <a:cubicBezTo>
                  <a:pt x="1296" y="126"/>
                  <a:pt x="1304" y="118"/>
                  <a:pt x="1296" y="101"/>
                </a:cubicBezTo>
                <a:cubicBezTo>
                  <a:pt x="1296" y="92"/>
                  <a:pt x="1287" y="84"/>
                  <a:pt x="1270" y="84"/>
                </a:cubicBezTo>
                <a:cubicBezTo>
                  <a:pt x="1170" y="76"/>
                  <a:pt x="1061" y="109"/>
                  <a:pt x="995" y="184"/>
                </a:cubicBezTo>
                <a:cubicBezTo>
                  <a:pt x="886" y="285"/>
                  <a:pt x="861" y="435"/>
                  <a:pt x="911" y="561"/>
                </a:cubicBezTo>
                <a:cubicBezTo>
                  <a:pt x="903" y="569"/>
                  <a:pt x="903" y="569"/>
                  <a:pt x="894" y="577"/>
                </a:cubicBezTo>
                <a:cubicBezTo>
                  <a:pt x="752" y="711"/>
                  <a:pt x="752" y="711"/>
                  <a:pt x="752" y="711"/>
                </a:cubicBezTo>
                <a:cubicBezTo>
                  <a:pt x="501" y="452"/>
                  <a:pt x="501" y="452"/>
                  <a:pt x="501" y="452"/>
                </a:cubicBezTo>
                <a:cubicBezTo>
                  <a:pt x="493" y="452"/>
                  <a:pt x="493" y="443"/>
                  <a:pt x="484" y="443"/>
                </a:cubicBezTo>
                <a:cubicBezTo>
                  <a:pt x="493" y="435"/>
                  <a:pt x="493" y="435"/>
                  <a:pt x="501" y="427"/>
                </a:cubicBezTo>
                <a:cubicBezTo>
                  <a:pt x="551" y="435"/>
                  <a:pt x="652" y="335"/>
                  <a:pt x="735" y="251"/>
                </a:cubicBezTo>
                <a:cubicBezTo>
                  <a:pt x="493" y="0"/>
                  <a:pt x="493" y="0"/>
                  <a:pt x="493" y="0"/>
                </a:cubicBezTo>
                <a:cubicBezTo>
                  <a:pt x="376" y="109"/>
                  <a:pt x="301" y="184"/>
                  <a:pt x="309" y="243"/>
                </a:cubicBezTo>
                <a:cubicBezTo>
                  <a:pt x="284" y="251"/>
                  <a:pt x="259" y="268"/>
                  <a:pt x="250" y="285"/>
                </a:cubicBezTo>
                <a:cubicBezTo>
                  <a:pt x="209" y="318"/>
                  <a:pt x="209" y="318"/>
                  <a:pt x="209" y="318"/>
                </a:cubicBezTo>
                <a:cubicBezTo>
                  <a:pt x="192" y="343"/>
                  <a:pt x="175" y="368"/>
                  <a:pt x="175" y="393"/>
                </a:cubicBezTo>
                <a:cubicBezTo>
                  <a:pt x="167" y="402"/>
                  <a:pt x="167" y="402"/>
                  <a:pt x="159" y="410"/>
                </a:cubicBezTo>
                <a:cubicBezTo>
                  <a:pt x="150" y="427"/>
                  <a:pt x="150" y="427"/>
                  <a:pt x="150" y="427"/>
                </a:cubicBezTo>
                <a:cubicBezTo>
                  <a:pt x="133" y="443"/>
                  <a:pt x="133" y="443"/>
                  <a:pt x="133" y="443"/>
                </a:cubicBezTo>
                <a:cubicBezTo>
                  <a:pt x="125" y="452"/>
                  <a:pt x="125" y="469"/>
                  <a:pt x="117" y="477"/>
                </a:cubicBezTo>
                <a:lnTo>
                  <a:pt x="108" y="485"/>
                </a:lnTo>
                <a:cubicBezTo>
                  <a:pt x="100" y="502"/>
                  <a:pt x="100" y="502"/>
                  <a:pt x="100" y="502"/>
                </a:cubicBezTo>
                <a:cubicBezTo>
                  <a:pt x="100" y="510"/>
                  <a:pt x="91" y="519"/>
                  <a:pt x="83" y="536"/>
                </a:cubicBezTo>
                <a:cubicBezTo>
                  <a:pt x="75" y="552"/>
                  <a:pt x="66" y="569"/>
                  <a:pt x="66" y="586"/>
                </a:cubicBezTo>
                <a:cubicBezTo>
                  <a:pt x="66" y="594"/>
                  <a:pt x="66" y="594"/>
                  <a:pt x="66" y="594"/>
                </a:cubicBezTo>
                <a:cubicBezTo>
                  <a:pt x="58" y="602"/>
                  <a:pt x="58" y="602"/>
                  <a:pt x="58" y="611"/>
                </a:cubicBezTo>
                <a:cubicBezTo>
                  <a:pt x="50" y="636"/>
                  <a:pt x="50" y="636"/>
                  <a:pt x="50" y="636"/>
                </a:cubicBezTo>
                <a:cubicBezTo>
                  <a:pt x="50" y="653"/>
                  <a:pt x="50" y="669"/>
                  <a:pt x="50" y="67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41" y="703"/>
                  <a:pt x="41" y="711"/>
                  <a:pt x="41" y="728"/>
                </a:cubicBezTo>
                <a:lnTo>
                  <a:pt x="41" y="736"/>
                </a:lnTo>
                <a:lnTo>
                  <a:pt x="41" y="744"/>
                </a:lnTo>
                <a:cubicBezTo>
                  <a:pt x="50" y="744"/>
                  <a:pt x="50" y="753"/>
                  <a:pt x="50" y="761"/>
                </a:cubicBezTo>
                <a:cubicBezTo>
                  <a:pt x="50" y="778"/>
                  <a:pt x="50" y="778"/>
                  <a:pt x="50" y="778"/>
                </a:cubicBezTo>
                <a:cubicBezTo>
                  <a:pt x="50" y="786"/>
                  <a:pt x="50" y="786"/>
                  <a:pt x="50" y="786"/>
                </a:cubicBezTo>
                <a:cubicBezTo>
                  <a:pt x="50" y="795"/>
                  <a:pt x="50" y="803"/>
                  <a:pt x="58" y="811"/>
                </a:cubicBezTo>
                <a:cubicBezTo>
                  <a:pt x="66" y="853"/>
                  <a:pt x="66" y="853"/>
                  <a:pt x="66" y="853"/>
                </a:cubicBezTo>
                <a:cubicBezTo>
                  <a:pt x="75" y="870"/>
                  <a:pt x="83" y="878"/>
                  <a:pt x="100" y="878"/>
                </a:cubicBezTo>
                <a:cubicBezTo>
                  <a:pt x="108" y="878"/>
                  <a:pt x="117" y="870"/>
                  <a:pt x="117" y="870"/>
                </a:cubicBezTo>
                <a:cubicBezTo>
                  <a:pt x="125" y="862"/>
                  <a:pt x="125" y="862"/>
                  <a:pt x="125" y="853"/>
                </a:cubicBezTo>
                <a:cubicBezTo>
                  <a:pt x="133" y="811"/>
                  <a:pt x="133" y="811"/>
                  <a:pt x="133" y="811"/>
                </a:cubicBezTo>
                <a:cubicBezTo>
                  <a:pt x="133" y="803"/>
                  <a:pt x="133" y="803"/>
                  <a:pt x="133" y="795"/>
                </a:cubicBezTo>
                <a:cubicBezTo>
                  <a:pt x="133" y="786"/>
                  <a:pt x="142" y="786"/>
                  <a:pt x="142" y="786"/>
                </a:cubicBezTo>
                <a:cubicBezTo>
                  <a:pt x="142" y="770"/>
                  <a:pt x="142" y="770"/>
                  <a:pt x="142" y="770"/>
                </a:cubicBezTo>
                <a:cubicBezTo>
                  <a:pt x="142" y="761"/>
                  <a:pt x="142" y="761"/>
                  <a:pt x="150" y="761"/>
                </a:cubicBezTo>
                <a:lnTo>
                  <a:pt x="150" y="753"/>
                </a:lnTo>
                <a:lnTo>
                  <a:pt x="150" y="744"/>
                </a:lnTo>
                <a:cubicBezTo>
                  <a:pt x="159" y="736"/>
                  <a:pt x="159" y="728"/>
                  <a:pt x="167" y="720"/>
                </a:cubicBezTo>
                <a:lnTo>
                  <a:pt x="167" y="711"/>
                </a:lnTo>
                <a:cubicBezTo>
                  <a:pt x="175" y="703"/>
                  <a:pt x="175" y="703"/>
                  <a:pt x="183" y="694"/>
                </a:cubicBezTo>
                <a:cubicBezTo>
                  <a:pt x="192" y="678"/>
                  <a:pt x="192" y="678"/>
                  <a:pt x="192" y="678"/>
                </a:cubicBezTo>
                <a:lnTo>
                  <a:pt x="200" y="669"/>
                </a:lnTo>
                <a:cubicBezTo>
                  <a:pt x="200" y="669"/>
                  <a:pt x="200" y="661"/>
                  <a:pt x="209" y="661"/>
                </a:cubicBezTo>
                <a:cubicBezTo>
                  <a:pt x="209" y="653"/>
                  <a:pt x="217" y="644"/>
                  <a:pt x="225" y="644"/>
                </a:cubicBezTo>
                <a:cubicBezTo>
                  <a:pt x="234" y="636"/>
                  <a:pt x="234" y="636"/>
                  <a:pt x="234" y="636"/>
                </a:cubicBezTo>
                <a:cubicBezTo>
                  <a:pt x="234" y="636"/>
                  <a:pt x="242" y="628"/>
                  <a:pt x="250" y="619"/>
                </a:cubicBezTo>
                <a:lnTo>
                  <a:pt x="259" y="619"/>
                </a:lnTo>
                <a:cubicBezTo>
                  <a:pt x="259" y="611"/>
                  <a:pt x="267" y="611"/>
                  <a:pt x="267" y="611"/>
                </a:cubicBezTo>
                <a:cubicBezTo>
                  <a:pt x="275" y="602"/>
                  <a:pt x="275" y="602"/>
                  <a:pt x="284" y="602"/>
                </a:cubicBezTo>
                <a:cubicBezTo>
                  <a:pt x="301" y="594"/>
                  <a:pt x="301" y="594"/>
                  <a:pt x="301" y="594"/>
                </a:cubicBezTo>
                <a:cubicBezTo>
                  <a:pt x="309" y="586"/>
                  <a:pt x="309" y="586"/>
                  <a:pt x="309" y="586"/>
                </a:cubicBezTo>
                <a:cubicBezTo>
                  <a:pt x="317" y="586"/>
                  <a:pt x="317" y="586"/>
                  <a:pt x="326" y="577"/>
                </a:cubicBezTo>
                <a:lnTo>
                  <a:pt x="334" y="577"/>
                </a:lnTo>
                <a:cubicBezTo>
                  <a:pt x="342" y="577"/>
                  <a:pt x="342" y="569"/>
                  <a:pt x="342" y="569"/>
                </a:cubicBezTo>
                <a:cubicBezTo>
                  <a:pt x="351" y="569"/>
                  <a:pt x="351" y="569"/>
                  <a:pt x="351" y="569"/>
                </a:cubicBezTo>
                <a:cubicBezTo>
                  <a:pt x="351" y="577"/>
                  <a:pt x="359" y="586"/>
                  <a:pt x="359" y="586"/>
                </a:cubicBezTo>
                <a:cubicBezTo>
                  <a:pt x="618" y="845"/>
                  <a:pt x="618" y="845"/>
                  <a:pt x="618" y="845"/>
                </a:cubicBezTo>
                <a:cubicBezTo>
                  <a:pt x="75" y="1363"/>
                  <a:pt x="75" y="1363"/>
                  <a:pt x="75" y="1363"/>
                </a:cubicBezTo>
                <a:cubicBezTo>
                  <a:pt x="8" y="1430"/>
                  <a:pt x="0" y="1531"/>
                  <a:pt x="66" y="1597"/>
                </a:cubicBezTo>
                <a:cubicBezTo>
                  <a:pt x="133" y="1664"/>
                  <a:pt x="225" y="1647"/>
                  <a:pt x="292" y="1581"/>
                </a:cubicBezTo>
                <a:cubicBezTo>
                  <a:pt x="769" y="1079"/>
                  <a:pt x="769" y="1079"/>
                  <a:pt x="769" y="1079"/>
                </a:cubicBezTo>
                <a:cubicBezTo>
                  <a:pt x="769" y="1079"/>
                  <a:pt x="777" y="1079"/>
                  <a:pt x="777" y="1087"/>
                </a:cubicBezTo>
                <a:cubicBezTo>
                  <a:pt x="1312" y="1623"/>
                  <a:pt x="1312" y="1623"/>
                  <a:pt x="1312" y="1623"/>
                </a:cubicBezTo>
                <a:cubicBezTo>
                  <a:pt x="1371" y="1681"/>
                  <a:pt x="1471" y="1681"/>
                  <a:pt x="1530" y="1623"/>
                </a:cubicBezTo>
                <a:cubicBezTo>
                  <a:pt x="1587" y="1564"/>
                  <a:pt x="1587" y="1464"/>
                  <a:pt x="1530" y="1405"/>
                </a:cubicBezTo>
                <a:close/>
                <a:moveTo>
                  <a:pt x="217" y="1522"/>
                </a:moveTo>
                <a:cubicBezTo>
                  <a:pt x="192" y="1547"/>
                  <a:pt x="159" y="1547"/>
                  <a:pt x="133" y="1522"/>
                </a:cubicBezTo>
                <a:cubicBezTo>
                  <a:pt x="108" y="1497"/>
                  <a:pt x="108" y="1455"/>
                  <a:pt x="133" y="1438"/>
                </a:cubicBezTo>
                <a:cubicBezTo>
                  <a:pt x="159" y="1413"/>
                  <a:pt x="192" y="1413"/>
                  <a:pt x="217" y="1438"/>
                </a:cubicBezTo>
                <a:cubicBezTo>
                  <a:pt x="242" y="1455"/>
                  <a:pt x="242" y="1497"/>
                  <a:pt x="217" y="1522"/>
                </a:cubicBezTo>
                <a:close/>
                <a:moveTo>
                  <a:pt x="217" y="1522"/>
                </a:moveTo>
                <a:lnTo>
                  <a:pt x="217" y="15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02" name="Google Shape;1202;p113"/>
          <p:cNvSpPr/>
          <p:nvPr/>
        </p:nvSpPr>
        <p:spPr>
          <a:xfrm>
            <a:off x="6875497" y="3485204"/>
            <a:ext cx="395354" cy="530633"/>
          </a:xfrm>
          <a:custGeom>
            <a:rect b="b" l="l" r="r" t="t"/>
            <a:pathLst>
              <a:path extrusionOk="0" h="1405" w="1046">
                <a:moveTo>
                  <a:pt x="870" y="526"/>
                </a:moveTo>
                <a:cubicBezTo>
                  <a:pt x="870" y="702"/>
                  <a:pt x="694" y="877"/>
                  <a:pt x="694" y="1053"/>
                </a:cubicBezTo>
                <a:cubicBezTo>
                  <a:pt x="343" y="1053"/>
                  <a:pt x="343" y="1053"/>
                  <a:pt x="343" y="1053"/>
                </a:cubicBezTo>
                <a:cubicBezTo>
                  <a:pt x="343" y="877"/>
                  <a:pt x="176" y="702"/>
                  <a:pt x="176" y="526"/>
                </a:cubicBezTo>
                <a:cubicBezTo>
                  <a:pt x="176" y="334"/>
                  <a:pt x="326" y="175"/>
                  <a:pt x="519" y="175"/>
                </a:cubicBezTo>
                <a:cubicBezTo>
                  <a:pt x="719" y="175"/>
                  <a:pt x="870" y="334"/>
                  <a:pt x="870" y="526"/>
                </a:cubicBezTo>
                <a:close/>
                <a:moveTo>
                  <a:pt x="652" y="1229"/>
                </a:moveTo>
                <a:cubicBezTo>
                  <a:pt x="393" y="1229"/>
                  <a:pt x="393" y="1229"/>
                  <a:pt x="393" y="1229"/>
                </a:cubicBezTo>
                <a:cubicBezTo>
                  <a:pt x="368" y="1229"/>
                  <a:pt x="343" y="1245"/>
                  <a:pt x="343" y="1270"/>
                </a:cubicBezTo>
                <a:cubicBezTo>
                  <a:pt x="343" y="1296"/>
                  <a:pt x="368" y="1321"/>
                  <a:pt x="393" y="1321"/>
                </a:cubicBezTo>
                <a:cubicBezTo>
                  <a:pt x="402" y="1321"/>
                  <a:pt x="402" y="1321"/>
                  <a:pt x="402" y="1321"/>
                </a:cubicBezTo>
                <a:cubicBezTo>
                  <a:pt x="418" y="1371"/>
                  <a:pt x="469" y="1404"/>
                  <a:pt x="519" y="1404"/>
                </a:cubicBezTo>
                <a:cubicBezTo>
                  <a:pt x="577" y="1404"/>
                  <a:pt x="627" y="1371"/>
                  <a:pt x="644" y="1321"/>
                </a:cubicBezTo>
                <a:cubicBezTo>
                  <a:pt x="652" y="1321"/>
                  <a:pt x="652" y="1321"/>
                  <a:pt x="652" y="1321"/>
                </a:cubicBezTo>
                <a:cubicBezTo>
                  <a:pt x="677" y="1321"/>
                  <a:pt x="694" y="1296"/>
                  <a:pt x="694" y="1270"/>
                </a:cubicBezTo>
                <a:cubicBezTo>
                  <a:pt x="694" y="1245"/>
                  <a:pt x="677" y="1229"/>
                  <a:pt x="652" y="1229"/>
                </a:cubicBezTo>
                <a:close/>
                <a:moveTo>
                  <a:pt x="652" y="1095"/>
                </a:moveTo>
                <a:cubicBezTo>
                  <a:pt x="393" y="1095"/>
                  <a:pt x="393" y="1095"/>
                  <a:pt x="393" y="1095"/>
                </a:cubicBezTo>
                <a:cubicBezTo>
                  <a:pt x="368" y="1095"/>
                  <a:pt x="343" y="1120"/>
                  <a:pt x="343" y="1145"/>
                </a:cubicBezTo>
                <a:cubicBezTo>
                  <a:pt x="343" y="1162"/>
                  <a:pt x="368" y="1187"/>
                  <a:pt x="393" y="1187"/>
                </a:cubicBezTo>
                <a:cubicBezTo>
                  <a:pt x="652" y="1187"/>
                  <a:pt x="652" y="1187"/>
                  <a:pt x="652" y="1187"/>
                </a:cubicBezTo>
                <a:cubicBezTo>
                  <a:pt x="677" y="1187"/>
                  <a:pt x="694" y="1162"/>
                  <a:pt x="694" y="1145"/>
                </a:cubicBezTo>
                <a:cubicBezTo>
                  <a:pt x="694" y="1120"/>
                  <a:pt x="677" y="1095"/>
                  <a:pt x="652" y="1095"/>
                </a:cubicBezTo>
                <a:close/>
                <a:moveTo>
                  <a:pt x="42" y="301"/>
                </a:moveTo>
                <a:cubicBezTo>
                  <a:pt x="126" y="351"/>
                  <a:pt x="126" y="351"/>
                  <a:pt x="126" y="351"/>
                </a:cubicBezTo>
                <a:cubicBezTo>
                  <a:pt x="134" y="326"/>
                  <a:pt x="151" y="301"/>
                  <a:pt x="168" y="275"/>
                </a:cubicBezTo>
                <a:cubicBezTo>
                  <a:pt x="92" y="225"/>
                  <a:pt x="92" y="225"/>
                  <a:pt x="92" y="225"/>
                </a:cubicBezTo>
                <a:lnTo>
                  <a:pt x="42" y="301"/>
                </a:lnTo>
                <a:close/>
                <a:moveTo>
                  <a:pt x="569" y="92"/>
                </a:moveTo>
                <a:cubicBezTo>
                  <a:pt x="569" y="0"/>
                  <a:pt x="569" y="0"/>
                  <a:pt x="569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77" y="92"/>
                  <a:pt x="477" y="92"/>
                  <a:pt x="477" y="92"/>
                </a:cubicBezTo>
                <a:cubicBezTo>
                  <a:pt x="493" y="92"/>
                  <a:pt x="510" y="92"/>
                  <a:pt x="519" y="92"/>
                </a:cubicBezTo>
                <a:cubicBezTo>
                  <a:pt x="535" y="92"/>
                  <a:pt x="552" y="92"/>
                  <a:pt x="569" y="92"/>
                </a:cubicBezTo>
                <a:close/>
                <a:moveTo>
                  <a:pt x="343" y="133"/>
                </a:moveTo>
                <a:cubicBezTo>
                  <a:pt x="301" y="50"/>
                  <a:pt x="301" y="50"/>
                  <a:pt x="301" y="50"/>
                </a:cubicBezTo>
                <a:cubicBezTo>
                  <a:pt x="218" y="92"/>
                  <a:pt x="218" y="92"/>
                  <a:pt x="218" y="92"/>
                </a:cubicBezTo>
                <a:cubicBezTo>
                  <a:pt x="268" y="175"/>
                  <a:pt x="268" y="175"/>
                  <a:pt x="268" y="175"/>
                </a:cubicBezTo>
                <a:cubicBezTo>
                  <a:pt x="293" y="159"/>
                  <a:pt x="318" y="142"/>
                  <a:pt x="343" y="133"/>
                </a:cubicBezTo>
                <a:close/>
                <a:moveTo>
                  <a:pt x="1004" y="301"/>
                </a:moveTo>
                <a:cubicBezTo>
                  <a:pt x="953" y="225"/>
                  <a:pt x="953" y="225"/>
                  <a:pt x="953" y="225"/>
                </a:cubicBezTo>
                <a:cubicBezTo>
                  <a:pt x="878" y="275"/>
                  <a:pt x="878" y="275"/>
                  <a:pt x="878" y="275"/>
                </a:cubicBezTo>
                <a:cubicBezTo>
                  <a:pt x="895" y="301"/>
                  <a:pt x="912" y="326"/>
                  <a:pt x="920" y="351"/>
                </a:cubicBezTo>
                <a:lnTo>
                  <a:pt x="1004" y="301"/>
                </a:lnTo>
                <a:close/>
                <a:moveTo>
                  <a:pt x="820" y="92"/>
                </a:moveTo>
                <a:cubicBezTo>
                  <a:pt x="744" y="50"/>
                  <a:pt x="744" y="50"/>
                  <a:pt x="744" y="50"/>
                </a:cubicBezTo>
                <a:cubicBezTo>
                  <a:pt x="702" y="133"/>
                  <a:pt x="702" y="133"/>
                  <a:pt x="702" y="133"/>
                </a:cubicBezTo>
                <a:cubicBezTo>
                  <a:pt x="727" y="142"/>
                  <a:pt x="753" y="159"/>
                  <a:pt x="778" y="175"/>
                </a:cubicBezTo>
                <a:lnTo>
                  <a:pt x="820" y="92"/>
                </a:lnTo>
                <a:close/>
                <a:moveTo>
                  <a:pt x="84" y="526"/>
                </a:moveTo>
                <a:cubicBezTo>
                  <a:pt x="84" y="510"/>
                  <a:pt x="84" y="501"/>
                  <a:pt x="92" y="485"/>
                </a:cubicBezTo>
                <a:cubicBezTo>
                  <a:pt x="0" y="485"/>
                  <a:pt x="0" y="485"/>
                  <a:pt x="0" y="485"/>
                </a:cubicBezTo>
                <a:cubicBezTo>
                  <a:pt x="0" y="568"/>
                  <a:pt x="0" y="568"/>
                  <a:pt x="0" y="568"/>
                </a:cubicBezTo>
                <a:cubicBezTo>
                  <a:pt x="92" y="568"/>
                  <a:pt x="92" y="568"/>
                  <a:pt x="92" y="568"/>
                </a:cubicBezTo>
                <a:cubicBezTo>
                  <a:pt x="84" y="560"/>
                  <a:pt x="84" y="543"/>
                  <a:pt x="84" y="526"/>
                </a:cubicBezTo>
                <a:close/>
                <a:moveTo>
                  <a:pt x="953" y="485"/>
                </a:moveTo>
                <a:cubicBezTo>
                  <a:pt x="953" y="501"/>
                  <a:pt x="962" y="510"/>
                  <a:pt x="962" y="526"/>
                </a:cubicBezTo>
                <a:cubicBezTo>
                  <a:pt x="962" y="543"/>
                  <a:pt x="953" y="560"/>
                  <a:pt x="953" y="568"/>
                </a:cubicBezTo>
                <a:cubicBezTo>
                  <a:pt x="1045" y="568"/>
                  <a:pt x="1045" y="568"/>
                  <a:pt x="1045" y="568"/>
                </a:cubicBezTo>
                <a:cubicBezTo>
                  <a:pt x="1045" y="485"/>
                  <a:pt x="1045" y="485"/>
                  <a:pt x="1045" y="485"/>
                </a:cubicBezTo>
                <a:lnTo>
                  <a:pt x="953" y="485"/>
                </a:lnTo>
                <a:close/>
                <a:moveTo>
                  <a:pt x="886" y="786"/>
                </a:moveTo>
                <a:cubicBezTo>
                  <a:pt x="953" y="827"/>
                  <a:pt x="953" y="827"/>
                  <a:pt x="953" y="827"/>
                </a:cubicBezTo>
                <a:cubicBezTo>
                  <a:pt x="1004" y="752"/>
                  <a:pt x="1004" y="752"/>
                  <a:pt x="1004" y="752"/>
                </a:cubicBezTo>
                <a:cubicBezTo>
                  <a:pt x="920" y="710"/>
                  <a:pt x="920" y="710"/>
                  <a:pt x="920" y="710"/>
                </a:cubicBezTo>
                <a:cubicBezTo>
                  <a:pt x="912" y="735"/>
                  <a:pt x="895" y="761"/>
                  <a:pt x="886" y="786"/>
                </a:cubicBezTo>
                <a:close/>
                <a:moveTo>
                  <a:pt x="42" y="752"/>
                </a:moveTo>
                <a:cubicBezTo>
                  <a:pt x="92" y="827"/>
                  <a:pt x="92" y="827"/>
                  <a:pt x="92" y="827"/>
                </a:cubicBezTo>
                <a:cubicBezTo>
                  <a:pt x="159" y="786"/>
                  <a:pt x="159" y="786"/>
                  <a:pt x="159" y="786"/>
                </a:cubicBezTo>
                <a:cubicBezTo>
                  <a:pt x="151" y="761"/>
                  <a:pt x="134" y="735"/>
                  <a:pt x="126" y="710"/>
                </a:cubicBezTo>
                <a:lnTo>
                  <a:pt x="42" y="752"/>
                </a:lnTo>
                <a:close/>
                <a:moveTo>
                  <a:pt x="42" y="752"/>
                </a:moveTo>
                <a:lnTo>
                  <a:pt x="42" y="75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03" name="Google Shape;1203;p113"/>
          <p:cNvSpPr/>
          <p:nvPr/>
        </p:nvSpPr>
        <p:spPr>
          <a:xfrm>
            <a:off x="6822359" y="1435607"/>
            <a:ext cx="501624" cy="483422"/>
          </a:xfrm>
          <a:custGeom>
            <a:rect b="b" l="l" r="r" t="t"/>
            <a:pathLst>
              <a:path extrusionOk="0" h="1079" w="1079">
                <a:moveTo>
                  <a:pt x="1078" y="543"/>
                </a:moveTo>
                <a:cubicBezTo>
                  <a:pt x="1078" y="585"/>
                  <a:pt x="1036" y="627"/>
                  <a:pt x="986" y="627"/>
                </a:cubicBezTo>
                <a:cubicBezTo>
                  <a:pt x="944" y="627"/>
                  <a:pt x="903" y="585"/>
                  <a:pt x="903" y="543"/>
                </a:cubicBezTo>
                <a:cubicBezTo>
                  <a:pt x="903" y="493"/>
                  <a:pt x="944" y="452"/>
                  <a:pt x="986" y="452"/>
                </a:cubicBezTo>
                <a:cubicBezTo>
                  <a:pt x="1036" y="452"/>
                  <a:pt x="1078" y="493"/>
                  <a:pt x="1078" y="543"/>
                </a:cubicBezTo>
                <a:close/>
                <a:moveTo>
                  <a:pt x="175" y="543"/>
                </a:moveTo>
                <a:cubicBezTo>
                  <a:pt x="175" y="493"/>
                  <a:pt x="133" y="452"/>
                  <a:pt x="91" y="452"/>
                </a:cubicBezTo>
                <a:cubicBezTo>
                  <a:pt x="41" y="452"/>
                  <a:pt x="0" y="493"/>
                  <a:pt x="0" y="543"/>
                </a:cubicBezTo>
                <a:cubicBezTo>
                  <a:pt x="0" y="585"/>
                  <a:pt x="41" y="627"/>
                  <a:pt x="91" y="627"/>
                </a:cubicBezTo>
                <a:cubicBezTo>
                  <a:pt x="133" y="627"/>
                  <a:pt x="175" y="585"/>
                  <a:pt x="175" y="543"/>
                </a:cubicBezTo>
                <a:close/>
                <a:moveTo>
                  <a:pt x="535" y="903"/>
                </a:moveTo>
                <a:cubicBezTo>
                  <a:pt x="493" y="903"/>
                  <a:pt x="451" y="945"/>
                  <a:pt x="451" y="987"/>
                </a:cubicBezTo>
                <a:cubicBezTo>
                  <a:pt x="451" y="1037"/>
                  <a:pt x="493" y="1078"/>
                  <a:pt x="535" y="1078"/>
                </a:cubicBezTo>
                <a:cubicBezTo>
                  <a:pt x="585" y="1078"/>
                  <a:pt x="627" y="1037"/>
                  <a:pt x="627" y="987"/>
                </a:cubicBezTo>
                <a:cubicBezTo>
                  <a:pt x="627" y="945"/>
                  <a:pt x="585" y="903"/>
                  <a:pt x="535" y="903"/>
                </a:cubicBezTo>
                <a:close/>
                <a:moveTo>
                  <a:pt x="535" y="175"/>
                </a:moveTo>
                <a:cubicBezTo>
                  <a:pt x="585" y="175"/>
                  <a:pt x="627" y="134"/>
                  <a:pt x="627" y="92"/>
                </a:cubicBezTo>
                <a:cubicBezTo>
                  <a:pt x="627" y="42"/>
                  <a:pt x="585" y="0"/>
                  <a:pt x="535" y="0"/>
                </a:cubicBezTo>
                <a:cubicBezTo>
                  <a:pt x="493" y="0"/>
                  <a:pt x="451" y="42"/>
                  <a:pt x="451" y="92"/>
                </a:cubicBezTo>
                <a:cubicBezTo>
                  <a:pt x="451" y="134"/>
                  <a:pt x="493" y="175"/>
                  <a:pt x="535" y="175"/>
                </a:cubicBezTo>
                <a:close/>
                <a:moveTo>
                  <a:pt x="794" y="794"/>
                </a:moveTo>
                <a:cubicBezTo>
                  <a:pt x="760" y="828"/>
                  <a:pt x="760" y="886"/>
                  <a:pt x="794" y="920"/>
                </a:cubicBezTo>
                <a:cubicBezTo>
                  <a:pt x="827" y="953"/>
                  <a:pt x="886" y="953"/>
                  <a:pt x="919" y="920"/>
                </a:cubicBezTo>
                <a:cubicBezTo>
                  <a:pt x="953" y="886"/>
                  <a:pt x="953" y="828"/>
                  <a:pt x="919" y="794"/>
                </a:cubicBezTo>
                <a:cubicBezTo>
                  <a:pt x="886" y="761"/>
                  <a:pt x="827" y="761"/>
                  <a:pt x="794" y="794"/>
                </a:cubicBezTo>
                <a:close/>
                <a:moveTo>
                  <a:pt x="284" y="284"/>
                </a:moveTo>
                <a:cubicBezTo>
                  <a:pt x="317" y="251"/>
                  <a:pt x="317" y="192"/>
                  <a:pt x="284" y="159"/>
                </a:cubicBezTo>
                <a:cubicBezTo>
                  <a:pt x="250" y="125"/>
                  <a:pt x="192" y="125"/>
                  <a:pt x="158" y="159"/>
                </a:cubicBezTo>
                <a:cubicBezTo>
                  <a:pt x="125" y="192"/>
                  <a:pt x="125" y="251"/>
                  <a:pt x="158" y="284"/>
                </a:cubicBezTo>
                <a:cubicBezTo>
                  <a:pt x="192" y="318"/>
                  <a:pt x="250" y="318"/>
                  <a:pt x="284" y="284"/>
                </a:cubicBezTo>
                <a:close/>
                <a:moveTo>
                  <a:pt x="158" y="794"/>
                </a:moveTo>
                <a:cubicBezTo>
                  <a:pt x="125" y="828"/>
                  <a:pt x="125" y="886"/>
                  <a:pt x="158" y="920"/>
                </a:cubicBezTo>
                <a:cubicBezTo>
                  <a:pt x="192" y="953"/>
                  <a:pt x="250" y="953"/>
                  <a:pt x="284" y="920"/>
                </a:cubicBezTo>
                <a:cubicBezTo>
                  <a:pt x="317" y="886"/>
                  <a:pt x="317" y="828"/>
                  <a:pt x="284" y="794"/>
                </a:cubicBezTo>
                <a:cubicBezTo>
                  <a:pt x="250" y="761"/>
                  <a:pt x="192" y="761"/>
                  <a:pt x="158" y="794"/>
                </a:cubicBezTo>
                <a:close/>
                <a:moveTo>
                  <a:pt x="919" y="284"/>
                </a:moveTo>
                <a:cubicBezTo>
                  <a:pt x="953" y="251"/>
                  <a:pt x="953" y="192"/>
                  <a:pt x="919" y="159"/>
                </a:cubicBezTo>
                <a:cubicBezTo>
                  <a:pt x="886" y="125"/>
                  <a:pt x="827" y="125"/>
                  <a:pt x="794" y="159"/>
                </a:cubicBezTo>
                <a:cubicBezTo>
                  <a:pt x="760" y="192"/>
                  <a:pt x="760" y="251"/>
                  <a:pt x="794" y="284"/>
                </a:cubicBezTo>
                <a:cubicBezTo>
                  <a:pt x="827" y="318"/>
                  <a:pt x="886" y="318"/>
                  <a:pt x="919" y="284"/>
                </a:cubicBezTo>
                <a:close/>
                <a:moveTo>
                  <a:pt x="769" y="719"/>
                </a:moveTo>
                <a:cubicBezTo>
                  <a:pt x="693" y="635"/>
                  <a:pt x="693" y="635"/>
                  <a:pt x="693" y="635"/>
                </a:cubicBezTo>
                <a:cubicBezTo>
                  <a:pt x="710" y="610"/>
                  <a:pt x="719" y="585"/>
                  <a:pt x="719" y="552"/>
                </a:cubicBezTo>
                <a:cubicBezTo>
                  <a:pt x="836" y="552"/>
                  <a:pt x="836" y="552"/>
                  <a:pt x="836" y="552"/>
                </a:cubicBezTo>
                <a:cubicBezTo>
                  <a:pt x="852" y="552"/>
                  <a:pt x="861" y="543"/>
                  <a:pt x="861" y="527"/>
                </a:cubicBezTo>
                <a:cubicBezTo>
                  <a:pt x="861" y="510"/>
                  <a:pt x="852" y="493"/>
                  <a:pt x="836" y="493"/>
                </a:cubicBezTo>
                <a:cubicBezTo>
                  <a:pt x="719" y="493"/>
                  <a:pt x="719" y="493"/>
                  <a:pt x="719" y="493"/>
                </a:cubicBezTo>
                <a:cubicBezTo>
                  <a:pt x="710" y="468"/>
                  <a:pt x="693" y="443"/>
                  <a:pt x="677" y="426"/>
                </a:cubicBezTo>
                <a:cubicBezTo>
                  <a:pt x="769" y="334"/>
                  <a:pt x="769" y="334"/>
                  <a:pt x="769" y="334"/>
                </a:cubicBezTo>
                <a:cubicBezTo>
                  <a:pt x="777" y="326"/>
                  <a:pt x="777" y="309"/>
                  <a:pt x="769" y="293"/>
                </a:cubicBezTo>
                <a:cubicBezTo>
                  <a:pt x="760" y="284"/>
                  <a:pt x="735" y="284"/>
                  <a:pt x="727" y="293"/>
                </a:cubicBezTo>
                <a:cubicBezTo>
                  <a:pt x="635" y="385"/>
                  <a:pt x="635" y="385"/>
                  <a:pt x="635" y="385"/>
                </a:cubicBezTo>
                <a:cubicBezTo>
                  <a:pt x="618" y="368"/>
                  <a:pt x="593" y="360"/>
                  <a:pt x="568" y="360"/>
                </a:cubicBezTo>
                <a:cubicBezTo>
                  <a:pt x="568" y="226"/>
                  <a:pt x="568" y="226"/>
                  <a:pt x="568" y="226"/>
                </a:cubicBezTo>
                <a:cubicBezTo>
                  <a:pt x="568" y="217"/>
                  <a:pt x="551" y="201"/>
                  <a:pt x="535" y="201"/>
                </a:cubicBezTo>
                <a:cubicBezTo>
                  <a:pt x="526" y="201"/>
                  <a:pt x="510" y="217"/>
                  <a:pt x="510" y="226"/>
                </a:cubicBezTo>
                <a:cubicBezTo>
                  <a:pt x="510" y="360"/>
                  <a:pt x="510" y="360"/>
                  <a:pt x="510" y="360"/>
                </a:cubicBezTo>
                <a:cubicBezTo>
                  <a:pt x="484" y="360"/>
                  <a:pt x="459" y="368"/>
                  <a:pt x="434" y="385"/>
                </a:cubicBezTo>
                <a:cubicBezTo>
                  <a:pt x="351" y="293"/>
                  <a:pt x="351" y="293"/>
                  <a:pt x="351" y="293"/>
                </a:cubicBezTo>
                <a:cubicBezTo>
                  <a:pt x="334" y="284"/>
                  <a:pt x="317" y="284"/>
                  <a:pt x="309" y="293"/>
                </a:cubicBezTo>
                <a:cubicBezTo>
                  <a:pt x="301" y="309"/>
                  <a:pt x="301" y="326"/>
                  <a:pt x="309" y="334"/>
                </a:cubicBezTo>
                <a:cubicBezTo>
                  <a:pt x="392" y="426"/>
                  <a:pt x="392" y="426"/>
                  <a:pt x="392" y="426"/>
                </a:cubicBezTo>
                <a:cubicBezTo>
                  <a:pt x="376" y="443"/>
                  <a:pt x="368" y="468"/>
                  <a:pt x="359" y="493"/>
                </a:cubicBezTo>
                <a:cubicBezTo>
                  <a:pt x="242" y="493"/>
                  <a:pt x="242" y="493"/>
                  <a:pt x="242" y="493"/>
                </a:cubicBezTo>
                <a:cubicBezTo>
                  <a:pt x="225" y="493"/>
                  <a:pt x="217" y="510"/>
                  <a:pt x="217" y="527"/>
                </a:cubicBezTo>
                <a:cubicBezTo>
                  <a:pt x="217" y="543"/>
                  <a:pt x="225" y="552"/>
                  <a:pt x="242" y="552"/>
                </a:cubicBezTo>
                <a:cubicBezTo>
                  <a:pt x="359" y="552"/>
                  <a:pt x="359" y="552"/>
                  <a:pt x="359" y="552"/>
                </a:cubicBezTo>
                <a:cubicBezTo>
                  <a:pt x="359" y="585"/>
                  <a:pt x="368" y="610"/>
                  <a:pt x="384" y="635"/>
                </a:cubicBezTo>
                <a:cubicBezTo>
                  <a:pt x="309" y="719"/>
                  <a:pt x="309" y="719"/>
                  <a:pt x="309" y="719"/>
                </a:cubicBezTo>
                <a:cubicBezTo>
                  <a:pt x="301" y="727"/>
                  <a:pt x="301" y="744"/>
                  <a:pt x="309" y="753"/>
                </a:cubicBezTo>
                <a:cubicBezTo>
                  <a:pt x="317" y="761"/>
                  <a:pt x="317" y="761"/>
                  <a:pt x="326" y="761"/>
                </a:cubicBezTo>
                <a:cubicBezTo>
                  <a:pt x="334" y="761"/>
                  <a:pt x="342" y="761"/>
                  <a:pt x="351" y="753"/>
                </a:cubicBezTo>
                <a:cubicBezTo>
                  <a:pt x="426" y="677"/>
                  <a:pt x="426" y="677"/>
                  <a:pt x="426" y="677"/>
                </a:cubicBezTo>
                <a:cubicBezTo>
                  <a:pt x="443" y="702"/>
                  <a:pt x="476" y="719"/>
                  <a:pt x="510" y="719"/>
                </a:cubicBezTo>
                <a:cubicBezTo>
                  <a:pt x="510" y="819"/>
                  <a:pt x="510" y="819"/>
                  <a:pt x="510" y="819"/>
                </a:cubicBezTo>
                <a:cubicBezTo>
                  <a:pt x="510" y="836"/>
                  <a:pt x="526" y="853"/>
                  <a:pt x="535" y="853"/>
                </a:cubicBezTo>
                <a:cubicBezTo>
                  <a:pt x="551" y="853"/>
                  <a:pt x="568" y="836"/>
                  <a:pt x="568" y="819"/>
                </a:cubicBezTo>
                <a:cubicBezTo>
                  <a:pt x="568" y="719"/>
                  <a:pt x="568" y="719"/>
                  <a:pt x="568" y="719"/>
                </a:cubicBezTo>
                <a:cubicBezTo>
                  <a:pt x="602" y="719"/>
                  <a:pt x="627" y="702"/>
                  <a:pt x="652" y="677"/>
                </a:cubicBezTo>
                <a:cubicBezTo>
                  <a:pt x="727" y="753"/>
                  <a:pt x="727" y="753"/>
                  <a:pt x="727" y="753"/>
                </a:cubicBezTo>
                <a:cubicBezTo>
                  <a:pt x="735" y="761"/>
                  <a:pt x="744" y="761"/>
                  <a:pt x="744" y="761"/>
                </a:cubicBezTo>
                <a:cubicBezTo>
                  <a:pt x="752" y="761"/>
                  <a:pt x="760" y="761"/>
                  <a:pt x="769" y="753"/>
                </a:cubicBezTo>
                <a:cubicBezTo>
                  <a:pt x="777" y="744"/>
                  <a:pt x="777" y="727"/>
                  <a:pt x="769" y="719"/>
                </a:cubicBezTo>
                <a:close/>
                <a:moveTo>
                  <a:pt x="769" y="719"/>
                </a:moveTo>
                <a:lnTo>
                  <a:pt x="769" y="7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04" name="Google Shape;1204;p113"/>
          <p:cNvSpPr/>
          <p:nvPr/>
        </p:nvSpPr>
        <p:spPr>
          <a:xfrm>
            <a:off x="1586446" y="2520880"/>
            <a:ext cx="186147" cy="185617"/>
          </a:xfrm>
          <a:custGeom>
            <a:rect b="b" l="l" r="r" t="t"/>
            <a:pathLst>
              <a:path extrusionOk="0" h="1607" w="1606">
                <a:moveTo>
                  <a:pt x="1605" y="753"/>
                </a:moveTo>
                <a:cubicBezTo>
                  <a:pt x="1580" y="352"/>
                  <a:pt x="1254" y="26"/>
                  <a:pt x="852" y="0"/>
                </a:cubicBezTo>
                <a:cubicBezTo>
                  <a:pt x="752" y="0"/>
                  <a:pt x="752" y="0"/>
                  <a:pt x="752" y="0"/>
                </a:cubicBezTo>
                <a:cubicBezTo>
                  <a:pt x="351" y="26"/>
                  <a:pt x="25" y="352"/>
                  <a:pt x="0" y="753"/>
                </a:cubicBezTo>
                <a:cubicBezTo>
                  <a:pt x="0" y="853"/>
                  <a:pt x="0" y="853"/>
                  <a:pt x="0" y="853"/>
                </a:cubicBezTo>
                <a:cubicBezTo>
                  <a:pt x="25" y="1255"/>
                  <a:pt x="351" y="1581"/>
                  <a:pt x="752" y="1606"/>
                </a:cubicBezTo>
                <a:cubicBezTo>
                  <a:pt x="852" y="1606"/>
                  <a:pt x="852" y="1606"/>
                  <a:pt x="852" y="1606"/>
                </a:cubicBezTo>
                <a:cubicBezTo>
                  <a:pt x="1254" y="1581"/>
                  <a:pt x="1580" y="1255"/>
                  <a:pt x="1605" y="853"/>
                </a:cubicBezTo>
                <a:cubicBezTo>
                  <a:pt x="1605" y="753"/>
                  <a:pt x="1605" y="753"/>
                  <a:pt x="1605" y="753"/>
                </a:cubicBezTo>
                <a:close/>
                <a:moveTo>
                  <a:pt x="501" y="176"/>
                </a:moveTo>
                <a:cubicBezTo>
                  <a:pt x="451" y="243"/>
                  <a:pt x="409" y="327"/>
                  <a:pt x="376" y="427"/>
                </a:cubicBezTo>
                <a:cubicBezTo>
                  <a:pt x="217" y="427"/>
                  <a:pt x="217" y="427"/>
                  <a:pt x="217" y="427"/>
                </a:cubicBezTo>
                <a:cubicBezTo>
                  <a:pt x="284" y="318"/>
                  <a:pt x="384" y="226"/>
                  <a:pt x="501" y="176"/>
                </a:cubicBezTo>
                <a:close/>
                <a:moveTo>
                  <a:pt x="158" y="535"/>
                </a:moveTo>
                <a:cubicBezTo>
                  <a:pt x="351" y="535"/>
                  <a:pt x="351" y="535"/>
                  <a:pt x="351" y="535"/>
                </a:cubicBezTo>
                <a:cubicBezTo>
                  <a:pt x="334" y="602"/>
                  <a:pt x="326" y="678"/>
                  <a:pt x="317" y="753"/>
                </a:cubicBezTo>
                <a:cubicBezTo>
                  <a:pt x="108" y="753"/>
                  <a:pt x="108" y="753"/>
                  <a:pt x="108" y="753"/>
                </a:cubicBezTo>
                <a:cubicBezTo>
                  <a:pt x="108" y="678"/>
                  <a:pt x="133" y="602"/>
                  <a:pt x="158" y="535"/>
                </a:cubicBezTo>
                <a:close/>
                <a:moveTo>
                  <a:pt x="108" y="853"/>
                </a:moveTo>
                <a:cubicBezTo>
                  <a:pt x="317" y="853"/>
                  <a:pt x="317" y="853"/>
                  <a:pt x="317" y="853"/>
                </a:cubicBezTo>
                <a:cubicBezTo>
                  <a:pt x="326" y="929"/>
                  <a:pt x="334" y="1004"/>
                  <a:pt x="351" y="1071"/>
                </a:cubicBezTo>
                <a:cubicBezTo>
                  <a:pt x="158" y="1071"/>
                  <a:pt x="158" y="1071"/>
                  <a:pt x="158" y="1071"/>
                </a:cubicBezTo>
                <a:cubicBezTo>
                  <a:pt x="133" y="1004"/>
                  <a:pt x="108" y="929"/>
                  <a:pt x="108" y="853"/>
                </a:cubicBezTo>
                <a:close/>
                <a:moveTo>
                  <a:pt x="217" y="1179"/>
                </a:moveTo>
                <a:cubicBezTo>
                  <a:pt x="376" y="1179"/>
                  <a:pt x="376" y="1179"/>
                  <a:pt x="376" y="1179"/>
                </a:cubicBezTo>
                <a:cubicBezTo>
                  <a:pt x="409" y="1280"/>
                  <a:pt x="451" y="1363"/>
                  <a:pt x="501" y="1430"/>
                </a:cubicBezTo>
                <a:cubicBezTo>
                  <a:pt x="384" y="1380"/>
                  <a:pt x="284" y="1288"/>
                  <a:pt x="217" y="1179"/>
                </a:cubicBezTo>
                <a:close/>
                <a:moveTo>
                  <a:pt x="752" y="1497"/>
                </a:moveTo>
                <a:cubicBezTo>
                  <a:pt x="635" y="1464"/>
                  <a:pt x="543" y="1346"/>
                  <a:pt x="484" y="1179"/>
                </a:cubicBezTo>
                <a:cubicBezTo>
                  <a:pt x="752" y="1179"/>
                  <a:pt x="752" y="1179"/>
                  <a:pt x="752" y="1179"/>
                </a:cubicBezTo>
                <a:lnTo>
                  <a:pt x="752" y="1497"/>
                </a:lnTo>
                <a:close/>
                <a:moveTo>
                  <a:pt x="752" y="1071"/>
                </a:moveTo>
                <a:cubicBezTo>
                  <a:pt x="459" y="1071"/>
                  <a:pt x="459" y="1071"/>
                  <a:pt x="459" y="1071"/>
                </a:cubicBezTo>
                <a:cubicBezTo>
                  <a:pt x="443" y="1004"/>
                  <a:pt x="434" y="929"/>
                  <a:pt x="426" y="853"/>
                </a:cubicBezTo>
                <a:cubicBezTo>
                  <a:pt x="752" y="853"/>
                  <a:pt x="752" y="853"/>
                  <a:pt x="752" y="853"/>
                </a:cubicBezTo>
                <a:lnTo>
                  <a:pt x="752" y="1071"/>
                </a:lnTo>
                <a:close/>
                <a:moveTo>
                  <a:pt x="752" y="753"/>
                </a:moveTo>
                <a:cubicBezTo>
                  <a:pt x="426" y="753"/>
                  <a:pt x="426" y="753"/>
                  <a:pt x="426" y="753"/>
                </a:cubicBezTo>
                <a:cubicBezTo>
                  <a:pt x="434" y="678"/>
                  <a:pt x="443" y="602"/>
                  <a:pt x="459" y="535"/>
                </a:cubicBezTo>
                <a:cubicBezTo>
                  <a:pt x="752" y="535"/>
                  <a:pt x="752" y="535"/>
                  <a:pt x="752" y="535"/>
                </a:cubicBezTo>
                <a:lnTo>
                  <a:pt x="752" y="753"/>
                </a:lnTo>
                <a:close/>
                <a:moveTo>
                  <a:pt x="752" y="427"/>
                </a:moveTo>
                <a:cubicBezTo>
                  <a:pt x="484" y="427"/>
                  <a:pt x="484" y="427"/>
                  <a:pt x="484" y="427"/>
                </a:cubicBezTo>
                <a:cubicBezTo>
                  <a:pt x="543" y="260"/>
                  <a:pt x="635" y="142"/>
                  <a:pt x="752" y="109"/>
                </a:cubicBezTo>
                <a:lnTo>
                  <a:pt x="752" y="427"/>
                </a:lnTo>
                <a:close/>
                <a:moveTo>
                  <a:pt x="1387" y="427"/>
                </a:moveTo>
                <a:cubicBezTo>
                  <a:pt x="1229" y="427"/>
                  <a:pt x="1229" y="427"/>
                  <a:pt x="1229" y="427"/>
                </a:cubicBezTo>
                <a:cubicBezTo>
                  <a:pt x="1195" y="327"/>
                  <a:pt x="1153" y="243"/>
                  <a:pt x="1103" y="176"/>
                </a:cubicBezTo>
                <a:cubicBezTo>
                  <a:pt x="1220" y="226"/>
                  <a:pt x="1320" y="318"/>
                  <a:pt x="1387" y="427"/>
                </a:cubicBezTo>
                <a:close/>
                <a:moveTo>
                  <a:pt x="852" y="109"/>
                </a:moveTo>
                <a:cubicBezTo>
                  <a:pt x="969" y="142"/>
                  <a:pt x="1061" y="260"/>
                  <a:pt x="1120" y="427"/>
                </a:cubicBezTo>
                <a:cubicBezTo>
                  <a:pt x="852" y="427"/>
                  <a:pt x="852" y="427"/>
                  <a:pt x="852" y="427"/>
                </a:cubicBezTo>
                <a:lnTo>
                  <a:pt x="852" y="109"/>
                </a:lnTo>
                <a:close/>
                <a:moveTo>
                  <a:pt x="852" y="535"/>
                </a:moveTo>
                <a:cubicBezTo>
                  <a:pt x="1153" y="535"/>
                  <a:pt x="1153" y="535"/>
                  <a:pt x="1153" y="535"/>
                </a:cubicBezTo>
                <a:cubicBezTo>
                  <a:pt x="1162" y="602"/>
                  <a:pt x="1170" y="678"/>
                  <a:pt x="1178" y="753"/>
                </a:cubicBezTo>
                <a:cubicBezTo>
                  <a:pt x="852" y="753"/>
                  <a:pt x="852" y="753"/>
                  <a:pt x="852" y="753"/>
                </a:cubicBezTo>
                <a:lnTo>
                  <a:pt x="852" y="535"/>
                </a:lnTo>
                <a:close/>
                <a:moveTo>
                  <a:pt x="852" y="853"/>
                </a:moveTo>
                <a:cubicBezTo>
                  <a:pt x="1178" y="853"/>
                  <a:pt x="1178" y="853"/>
                  <a:pt x="1178" y="853"/>
                </a:cubicBezTo>
                <a:cubicBezTo>
                  <a:pt x="1170" y="929"/>
                  <a:pt x="1162" y="1004"/>
                  <a:pt x="1153" y="1071"/>
                </a:cubicBezTo>
                <a:cubicBezTo>
                  <a:pt x="852" y="1071"/>
                  <a:pt x="852" y="1071"/>
                  <a:pt x="852" y="1071"/>
                </a:cubicBezTo>
                <a:lnTo>
                  <a:pt x="852" y="853"/>
                </a:lnTo>
                <a:close/>
                <a:moveTo>
                  <a:pt x="852" y="1497"/>
                </a:moveTo>
                <a:cubicBezTo>
                  <a:pt x="852" y="1179"/>
                  <a:pt x="852" y="1179"/>
                  <a:pt x="852" y="1179"/>
                </a:cubicBezTo>
                <a:cubicBezTo>
                  <a:pt x="1120" y="1179"/>
                  <a:pt x="1120" y="1179"/>
                  <a:pt x="1120" y="1179"/>
                </a:cubicBezTo>
                <a:cubicBezTo>
                  <a:pt x="1061" y="1346"/>
                  <a:pt x="969" y="1464"/>
                  <a:pt x="852" y="1497"/>
                </a:cubicBezTo>
                <a:close/>
                <a:moveTo>
                  <a:pt x="1103" y="1430"/>
                </a:moveTo>
                <a:cubicBezTo>
                  <a:pt x="1153" y="1363"/>
                  <a:pt x="1195" y="1280"/>
                  <a:pt x="1229" y="1179"/>
                </a:cubicBezTo>
                <a:cubicBezTo>
                  <a:pt x="1387" y="1179"/>
                  <a:pt x="1387" y="1179"/>
                  <a:pt x="1387" y="1179"/>
                </a:cubicBezTo>
                <a:cubicBezTo>
                  <a:pt x="1320" y="1288"/>
                  <a:pt x="1220" y="1380"/>
                  <a:pt x="1103" y="1430"/>
                </a:cubicBezTo>
                <a:close/>
                <a:moveTo>
                  <a:pt x="1446" y="1071"/>
                </a:moveTo>
                <a:cubicBezTo>
                  <a:pt x="1254" y="1071"/>
                  <a:pt x="1254" y="1071"/>
                  <a:pt x="1254" y="1071"/>
                </a:cubicBezTo>
                <a:cubicBezTo>
                  <a:pt x="1270" y="1004"/>
                  <a:pt x="1279" y="929"/>
                  <a:pt x="1287" y="853"/>
                </a:cubicBezTo>
                <a:cubicBezTo>
                  <a:pt x="1496" y="853"/>
                  <a:pt x="1496" y="853"/>
                  <a:pt x="1496" y="853"/>
                </a:cubicBezTo>
                <a:cubicBezTo>
                  <a:pt x="1496" y="929"/>
                  <a:pt x="1471" y="1004"/>
                  <a:pt x="1446" y="1071"/>
                </a:cubicBezTo>
                <a:close/>
                <a:moveTo>
                  <a:pt x="1287" y="753"/>
                </a:moveTo>
                <a:cubicBezTo>
                  <a:pt x="1279" y="678"/>
                  <a:pt x="1270" y="602"/>
                  <a:pt x="1254" y="535"/>
                </a:cubicBezTo>
                <a:cubicBezTo>
                  <a:pt x="1446" y="535"/>
                  <a:pt x="1446" y="535"/>
                  <a:pt x="1446" y="535"/>
                </a:cubicBezTo>
                <a:cubicBezTo>
                  <a:pt x="1471" y="602"/>
                  <a:pt x="1496" y="678"/>
                  <a:pt x="1496" y="753"/>
                </a:cubicBezTo>
                <a:lnTo>
                  <a:pt x="1287" y="753"/>
                </a:lnTo>
                <a:close/>
                <a:moveTo>
                  <a:pt x="1287" y="753"/>
                </a:moveTo>
                <a:lnTo>
                  <a:pt x="1287" y="75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205" name="Google Shape;1205;p113"/>
          <p:cNvGrpSpPr/>
          <p:nvPr/>
        </p:nvGrpSpPr>
        <p:grpSpPr>
          <a:xfrm>
            <a:off x="2253966" y="181131"/>
            <a:ext cx="4636123" cy="1050525"/>
            <a:chOff x="5988388" y="483017"/>
            <a:chExt cx="12359700" cy="2801400"/>
          </a:xfrm>
        </p:grpSpPr>
        <p:sp>
          <p:nvSpPr>
            <p:cNvPr id="1206" name="Google Shape;1206;p113"/>
            <p:cNvSpPr txBox="1"/>
            <p:nvPr/>
          </p:nvSpPr>
          <p:spPr>
            <a:xfrm>
              <a:off x="5988388" y="483017"/>
              <a:ext cx="12359700" cy="28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Our Framework</a:t>
              </a:r>
              <a:endParaRPr b="1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07" name="Google Shape;1207;p113"/>
            <p:cNvSpPr/>
            <p:nvPr/>
          </p:nvSpPr>
          <p:spPr>
            <a:xfrm>
              <a:off x="11412311" y="2470667"/>
              <a:ext cx="15531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7125" lIns="34250" spcFirstLastPara="1" rIns="34250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208" name="Google Shape;1208;p113"/>
          <p:cNvSpPr txBox="1"/>
          <p:nvPr/>
        </p:nvSpPr>
        <p:spPr>
          <a:xfrm>
            <a:off x="938675" y="2792566"/>
            <a:ext cx="1481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Data Sources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9" name="Google Shape;1209;p113"/>
          <p:cNvSpPr txBox="1"/>
          <p:nvPr/>
        </p:nvSpPr>
        <p:spPr>
          <a:xfrm>
            <a:off x="2215850" y="2900259"/>
            <a:ext cx="1481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Input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113"/>
          <p:cNvSpPr txBox="1"/>
          <p:nvPr/>
        </p:nvSpPr>
        <p:spPr>
          <a:xfrm>
            <a:off x="3817663" y="3138080"/>
            <a:ext cx="1481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1" name="Google Shape;1211;p113"/>
          <p:cNvSpPr txBox="1"/>
          <p:nvPr/>
        </p:nvSpPr>
        <p:spPr>
          <a:xfrm>
            <a:off x="6332313" y="4253076"/>
            <a:ext cx="1481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Indicators/Features Extraction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2" name="Google Shape;1212;p113"/>
          <p:cNvSpPr txBox="1"/>
          <p:nvPr/>
        </p:nvSpPr>
        <p:spPr>
          <a:xfrm>
            <a:off x="6332325" y="2147443"/>
            <a:ext cx="1481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Modeling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14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Allocation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18" name="Google Shape;1218;p114"/>
          <p:cNvGrpSpPr/>
          <p:nvPr/>
        </p:nvGrpSpPr>
        <p:grpSpPr>
          <a:xfrm>
            <a:off x="4546786" y="1345866"/>
            <a:ext cx="3703097" cy="2942838"/>
            <a:chOff x="4776826" y="1383450"/>
            <a:chExt cx="4256922" cy="3455252"/>
          </a:xfrm>
        </p:grpSpPr>
        <p:pic>
          <p:nvPicPr>
            <p:cNvPr id="1219" name="Google Shape;1219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76826" y="1383450"/>
              <a:ext cx="4256922" cy="3455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" name="Google Shape;1220;p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44050" y="4074478"/>
              <a:ext cx="1412675" cy="764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1" name="Google Shape;1221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75" y="2012850"/>
            <a:ext cx="1696650" cy="169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2" name="Google Shape;1222;p114"/>
          <p:cNvCxnSpPr/>
          <p:nvPr/>
        </p:nvCxnSpPr>
        <p:spPr>
          <a:xfrm>
            <a:off x="1514519" y="3709511"/>
            <a:ext cx="0" cy="6294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dot"/>
            <a:miter lim="800000"/>
            <a:headEnd len="sm" w="sm" type="oval"/>
            <a:tailEnd len="sm" w="sm" type="oval"/>
          </a:ln>
        </p:spPr>
      </p:cxnSp>
      <p:cxnSp>
        <p:nvCxnSpPr>
          <p:cNvPr id="1223" name="Google Shape;1223;p114"/>
          <p:cNvCxnSpPr/>
          <p:nvPr/>
        </p:nvCxnSpPr>
        <p:spPr>
          <a:xfrm flipH="1" rot="10800000">
            <a:off x="1514528" y="4327512"/>
            <a:ext cx="2867100" cy="114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dot"/>
            <a:miter lim="800000"/>
            <a:headEnd len="sm" w="sm" type="oval"/>
            <a:tailEnd len="sm" w="sm" type="triangle"/>
          </a:ln>
        </p:spPr>
      </p:cxnSp>
      <p:cxnSp>
        <p:nvCxnSpPr>
          <p:cNvPr id="1224" name="Google Shape;1224;p114"/>
          <p:cNvCxnSpPr/>
          <p:nvPr/>
        </p:nvCxnSpPr>
        <p:spPr>
          <a:xfrm flipH="1" rot="10800000">
            <a:off x="1558203" y="1383462"/>
            <a:ext cx="2867100" cy="114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dot"/>
            <a:miter lim="800000"/>
            <a:headEnd len="sm" w="sm" type="oval"/>
            <a:tailEnd len="sm" w="sm" type="oval"/>
          </a:ln>
        </p:spPr>
      </p:cxnSp>
      <p:cxnSp>
        <p:nvCxnSpPr>
          <p:cNvPr id="1225" name="Google Shape;1225;p114"/>
          <p:cNvCxnSpPr/>
          <p:nvPr/>
        </p:nvCxnSpPr>
        <p:spPr>
          <a:xfrm>
            <a:off x="1558194" y="1383461"/>
            <a:ext cx="0" cy="6294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dot"/>
            <a:miter lim="800000"/>
            <a:headEnd len="sm" w="sm" type="oval"/>
            <a:tailEnd len="sm" w="sm" type="triangle"/>
          </a:ln>
        </p:spPr>
      </p:cxnSp>
      <p:sp>
        <p:nvSpPr>
          <p:cNvPr id="1226" name="Google Shape;1226;p114"/>
          <p:cNvSpPr/>
          <p:nvPr/>
        </p:nvSpPr>
        <p:spPr>
          <a:xfrm>
            <a:off x="793700" y="2174550"/>
            <a:ext cx="1293900" cy="84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14"/>
          <p:cNvSpPr txBox="1"/>
          <p:nvPr/>
        </p:nvSpPr>
        <p:spPr>
          <a:xfrm>
            <a:off x="992525" y="2259225"/>
            <a:ext cx="89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8" name="Google Shape;1228;p114"/>
          <p:cNvSpPr txBox="1"/>
          <p:nvPr/>
        </p:nvSpPr>
        <p:spPr>
          <a:xfrm>
            <a:off x="2169125" y="4020184"/>
            <a:ext cx="1857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Check website for updates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9" name="Google Shape;1229;p114"/>
          <p:cNvSpPr txBox="1"/>
          <p:nvPr/>
        </p:nvSpPr>
        <p:spPr>
          <a:xfrm>
            <a:off x="2169125" y="1112259"/>
            <a:ext cx="1857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Retrieve</a:t>
            </a: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new data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15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Processing 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5" name="Google Shape;123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75" y="1876994"/>
            <a:ext cx="1739616" cy="9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15"/>
          <p:cNvSpPr txBox="1"/>
          <p:nvPr/>
        </p:nvSpPr>
        <p:spPr>
          <a:xfrm>
            <a:off x="401889" y="1464113"/>
            <a:ext cx="1697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Noisy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37" name="Google Shape;1237;p115"/>
          <p:cNvCxnSpPr>
            <a:stCxn id="1235" idx="3"/>
            <a:endCxn id="1238" idx="1"/>
          </p:cNvCxnSpPr>
          <p:nvPr/>
        </p:nvCxnSpPr>
        <p:spPr>
          <a:xfrm>
            <a:off x="2120391" y="2366269"/>
            <a:ext cx="11955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oval"/>
            <a:tailEnd len="sm" w="sm" type="oval"/>
          </a:ln>
        </p:spPr>
      </p:cxnSp>
      <p:sp>
        <p:nvSpPr>
          <p:cNvPr id="1239" name="Google Shape;1239;p115"/>
          <p:cNvSpPr txBox="1"/>
          <p:nvPr/>
        </p:nvSpPr>
        <p:spPr>
          <a:xfrm>
            <a:off x="3315799" y="3328375"/>
            <a:ext cx="2206200" cy="684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Child Class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 FormatLevelTwo(Processor):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 __call__(self,df):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output={}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8" name="Google Shape;1238;p115"/>
          <p:cNvSpPr txBox="1"/>
          <p:nvPr/>
        </p:nvSpPr>
        <p:spPr>
          <a:xfrm>
            <a:off x="3315799" y="2100769"/>
            <a:ext cx="2206200" cy="531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Abstract</a:t>
            </a: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Class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 Processor(Serializable):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 fit(self,df):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0" name="Google Shape;1240;p115"/>
          <p:cNvCxnSpPr>
            <a:stCxn id="1238" idx="2"/>
            <a:endCxn id="1239" idx="0"/>
          </p:cNvCxnSpPr>
          <p:nvPr/>
        </p:nvCxnSpPr>
        <p:spPr>
          <a:xfrm>
            <a:off x="4418899" y="2631769"/>
            <a:ext cx="0" cy="69660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oval"/>
            <a:tailEnd len="sm" w="sm" type="oval"/>
          </a:ln>
        </p:spPr>
      </p:cxnSp>
      <p:pic>
        <p:nvPicPr>
          <p:cNvPr id="1241" name="Google Shape;124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725" y="1477653"/>
            <a:ext cx="2206199" cy="1777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2" name="Google Shape;1242;p115"/>
          <p:cNvCxnSpPr>
            <a:stCxn id="1238" idx="3"/>
            <a:endCxn id="1241" idx="1"/>
          </p:cNvCxnSpPr>
          <p:nvPr/>
        </p:nvCxnSpPr>
        <p:spPr>
          <a:xfrm>
            <a:off x="5521999" y="2366269"/>
            <a:ext cx="10986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oval"/>
            <a:tailEnd len="sm" w="sm" type="oval"/>
          </a:ln>
        </p:spPr>
      </p:cxnSp>
      <p:sp>
        <p:nvSpPr>
          <p:cNvPr id="1243" name="Google Shape;1243;p115"/>
          <p:cNvSpPr txBox="1"/>
          <p:nvPr/>
        </p:nvSpPr>
        <p:spPr>
          <a:xfrm>
            <a:off x="3570189" y="1683525"/>
            <a:ext cx="1697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Processor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4" name="Google Shape;1244;p115"/>
          <p:cNvSpPr txBox="1"/>
          <p:nvPr/>
        </p:nvSpPr>
        <p:spPr>
          <a:xfrm>
            <a:off x="6875114" y="1106838"/>
            <a:ext cx="1697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Tidy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16"/>
          <p:cNvSpPr txBox="1"/>
          <p:nvPr/>
        </p:nvSpPr>
        <p:spPr>
          <a:xfrm>
            <a:off x="650275" y="181131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Data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0" name="Google Shape;1250;p116"/>
          <p:cNvSpPr txBox="1"/>
          <p:nvPr/>
        </p:nvSpPr>
        <p:spPr>
          <a:xfrm>
            <a:off x="732235" y="676328"/>
            <a:ext cx="7745100" cy="3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144000" wrap="square" tIns="45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●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IEX Level 1 Data, past year</a:t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1" marL="9144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○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Collected using free API service</a:t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●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IEX Level 2 Data, 1 hour</a:t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1" marL="9144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○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Collected using limited SSE, premium IEX subscription</a:t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17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6" name="Google Shape;125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738" y="1127850"/>
            <a:ext cx="6224076" cy="3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225" y="1147600"/>
            <a:ext cx="6571551" cy="35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18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- Decision tree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19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- Boosting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8" name="Google Shape;1268;p119"/>
          <p:cNvSpPr txBox="1"/>
          <p:nvPr/>
        </p:nvSpPr>
        <p:spPr>
          <a:xfrm>
            <a:off x="497275" y="1981175"/>
            <a:ext cx="15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Original data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9" name="Google Shape;1269;p119"/>
          <p:cNvSpPr txBox="1"/>
          <p:nvPr/>
        </p:nvSpPr>
        <p:spPr>
          <a:xfrm>
            <a:off x="2528825" y="1165250"/>
            <a:ext cx="190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Random samples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0" name="Google Shape;127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438" y="1573975"/>
            <a:ext cx="770822" cy="7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38" y="2442876"/>
            <a:ext cx="1622225" cy="97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766" y="1573973"/>
            <a:ext cx="1189119" cy="7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19"/>
          <p:cNvSpPr txBox="1"/>
          <p:nvPr/>
        </p:nvSpPr>
        <p:spPr>
          <a:xfrm>
            <a:off x="5748025" y="1165250"/>
            <a:ext cx="103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Models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4" name="Google Shape;1274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766" y="2903848"/>
            <a:ext cx="1189119" cy="7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766" y="4005123"/>
            <a:ext cx="1189119" cy="74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6" name="Google Shape;1276;p119"/>
          <p:cNvCxnSpPr>
            <a:stCxn id="1271" idx="3"/>
            <a:endCxn id="1272" idx="1"/>
          </p:cNvCxnSpPr>
          <p:nvPr/>
        </p:nvCxnSpPr>
        <p:spPr>
          <a:xfrm flipH="1" rot="10800000">
            <a:off x="2045763" y="1946423"/>
            <a:ext cx="840900" cy="98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7" name="Google Shape;1277;p119"/>
          <p:cNvCxnSpPr>
            <a:stCxn id="1272" idx="3"/>
            <a:endCxn id="1270" idx="1"/>
          </p:cNvCxnSpPr>
          <p:nvPr/>
        </p:nvCxnSpPr>
        <p:spPr>
          <a:xfrm>
            <a:off x="4075885" y="1946536"/>
            <a:ext cx="1742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8" name="Google Shape;1278;p119"/>
          <p:cNvCxnSpPr>
            <a:stCxn id="1270" idx="1"/>
            <a:endCxn id="1274" idx="3"/>
          </p:cNvCxnSpPr>
          <p:nvPr/>
        </p:nvCxnSpPr>
        <p:spPr>
          <a:xfrm flipH="1">
            <a:off x="4075738" y="1946537"/>
            <a:ext cx="1742700" cy="132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79" name="Google Shape;127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438" y="2903862"/>
            <a:ext cx="770822" cy="7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438" y="4005125"/>
            <a:ext cx="770822" cy="74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1" name="Google Shape;1281;p119"/>
          <p:cNvCxnSpPr>
            <a:stCxn id="1274" idx="3"/>
            <a:endCxn id="1279" idx="1"/>
          </p:cNvCxnSpPr>
          <p:nvPr/>
        </p:nvCxnSpPr>
        <p:spPr>
          <a:xfrm>
            <a:off x="4075885" y="3276411"/>
            <a:ext cx="1742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2" name="Google Shape;1282;p119"/>
          <p:cNvCxnSpPr>
            <a:stCxn id="1279" idx="1"/>
            <a:endCxn id="1275" idx="3"/>
          </p:cNvCxnSpPr>
          <p:nvPr/>
        </p:nvCxnSpPr>
        <p:spPr>
          <a:xfrm flipH="1">
            <a:off x="4075738" y="3276425"/>
            <a:ext cx="1742700" cy="110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3" name="Google Shape;1283;p119"/>
          <p:cNvCxnSpPr>
            <a:stCxn id="1275" idx="3"/>
            <a:endCxn id="1280" idx="1"/>
          </p:cNvCxnSpPr>
          <p:nvPr/>
        </p:nvCxnSpPr>
        <p:spPr>
          <a:xfrm>
            <a:off x="4075885" y="4377686"/>
            <a:ext cx="1742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4" name="Google Shape;1284;p119"/>
          <p:cNvSpPr txBox="1"/>
          <p:nvPr/>
        </p:nvSpPr>
        <p:spPr>
          <a:xfrm>
            <a:off x="2435225" y="2437913"/>
            <a:ext cx="209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Weighted</a:t>
            </a: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samples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5" name="Google Shape;1285;p119"/>
          <p:cNvSpPr txBox="1"/>
          <p:nvPr/>
        </p:nvSpPr>
        <p:spPr>
          <a:xfrm>
            <a:off x="7007525" y="2748100"/>
            <a:ext cx="197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Weighted results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6" name="Google Shape;1286;p119"/>
          <p:cNvCxnSpPr>
            <a:stCxn id="1270" idx="3"/>
          </p:cNvCxnSpPr>
          <p:nvPr/>
        </p:nvCxnSpPr>
        <p:spPr>
          <a:xfrm>
            <a:off x="6589259" y="1946537"/>
            <a:ext cx="647100" cy="72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7" name="Google Shape;1287;p119"/>
          <p:cNvCxnSpPr>
            <a:stCxn id="1279" idx="3"/>
            <a:endCxn id="1285" idx="1"/>
          </p:cNvCxnSpPr>
          <p:nvPr/>
        </p:nvCxnSpPr>
        <p:spPr>
          <a:xfrm flipH="1" rot="10800000">
            <a:off x="6589259" y="2978825"/>
            <a:ext cx="418200" cy="29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8" name="Google Shape;1288;p119"/>
          <p:cNvCxnSpPr>
            <a:stCxn id="1280" idx="3"/>
          </p:cNvCxnSpPr>
          <p:nvPr/>
        </p:nvCxnSpPr>
        <p:spPr>
          <a:xfrm flipH="1" rot="10800000">
            <a:off x="6589259" y="3282687"/>
            <a:ext cx="721200" cy="109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3"/>
          <p:cNvSpPr/>
          <p:nvPr/>
        </p:nvSpPr>
        <p:spPr>
          <a:xfrm>
            <a:off x="1413450" y="1337350"/>
            <a:ext cx="6382200" cy="288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93"/>
          <p:cNvSpPr txBox="1"/>
          <p:nvPr/>
        </p:nvSpPr>
        <p:spPr>
          <a:xfrm>
            <a:off x="2078311" y="2665519"/>
            <a:ext cx="1152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Background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Overview</a:t>
            </a:r>
            <a:endParaRPr sz="500"/>
          </a:p>
        </p:txBody>
      </p:sp>
      <p:sp>
        <p:nvSpPr>
          <p:cNvPr id="911" name="Google Shape;911;p93"/>
          <p:cNvSpPr txBox="1"/>
          <p:nvPr/>
        </p:nvSpPr>
        <p:spPr>
          <a:xfrm>
            <a:off x="4826424" y="2758819"/>
            <a:ext cx="97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Algorithmic Trading</a:t>
            </a:r>
            <a:endParaRPr sz="500"/>
          </a:p>
        </p:txBody>
      </p:sp>
      <p:sp>
        <p:nvSpPr>
          <p:cNvPr id="912" name="Google Shape;912;p93"/>
          <p:cNvSpPr txBox="1"/>
          <p:nvPr/>
        </p:nvSpPr>
        <p:spPr>
          <a:xfrm>
            <a:off x="3510367" y="2758819"/>
            <a:ext cx="1114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Project Pipeline</a:t>
            </a:r>
            <a:endParaRPr sz="500"/>
          </a:p>
        </p:txBody>
      </p:sp>
      <p:sp>
        <p:nvSpPr>
          <p:cNvPr id="913" name="Google Shape;913;p93"/>
          <p:cNvSpPr txBox="1"/>
          <p:nvPr/>
        </p:nvSpPr>
        <p:spPr>
          <a:xfrm>
            <a:off x="6139313" y="2665519"/>
            <a:ext cx="87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Review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&amp;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500"/>
          </a:p>
        </p:txBody>
      </p:sp>
      <p:grpSp>
        <p:nvGrpSpPr>
          <p:cNvPr id="914" name="Google Shape;914;p93"/>
          <p:cNvGrpSpPr/>
          <p:nvPr/>
        </p:nvGrpSpPr>
        <p:grpSpPr>
          <a:xfrm>
            <a:off x="6247556" y="1947001"/>
            <a:ext cx="650074" cy="682906"/>
            <a:chOff x="6247556" y="1925532"/>
            <a:chExt cx="650074" cy="682906"/>
          </a:xfrm>
        </p:grpSpPr>
        <p:sp>
          <p:nvSpPr>
            <p:cNvPr id="915" name="Google Shape;915;p93"/>
            <p:cNvSpPr/>
            <p:nvPr/>
          </p:nvSpPr>
          <p:spPr>
            <a:xfrm>
              <a:off x="6247556" y="1925532"/>
              <a:ext cx="650074" cy="6829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916" name="Google Shape;916;p93"/>
            <p:cNvSpPr/>
            <p:nvPr/>
          </p:nvSpPr>
          <p:spPr>
            <a:xfrm>
              <a:off x="6446738" y="2137465"/>
              <a:ext cx="247212" cy="259740"/>
            </a:xfrm>
            <a:custGeom>
              <a:rect b="b" l="l" r="r" t="t"/>
              <a:pathLst>
                <a:path extrusionOk="0" h="21600" w="21600">
                  <a:moveTo>
                    <a:pt x="3767" y="5419"/>
                  </a:moveTo>
                  <a:cubicBezTo>
                    <a:pt x="4051" y="5419"/>
                    <a:pt x="4271" y="5505"/>
                    <a:pt x="4428" y="5687"/>
                  </a:cubicBezTo>
                  <a:cubicBezTo>
                    <a:pt x="4586" y="5865"/>
                    <a:pt x="4701" y="6078"/>
                    <a:pt x="4766" y="6326"/>
                  </a:cubicBezTo>
                  <a:cubicBezTo>
                    <a:pt x="4835" y="6574"/>
                    <a:pt x="4879" y="6836"/>
                    <a:pt x="4893" y="7106"/>
                  </a:cubicBezTo>
                  <a:cubicBezTo>
                    <a:pt x="4910" y="7377"/>
                    <a:pt x="4917" y="7596"/>
                    <a:pt x="4917" y="7760"/>
                  </a:cubicBezTo>
                  <a:lnTo>
                    <a:pt x="4917" y="9856"/>
                  </a:lnTo>
                  <a:cubicBezTo>
                    <a:pt x="4809" y="9928"/>
                    <a:pt x="4720" y="10015"/>
                    <a:pt x="4646" y="10110"/>
                  </a:cubicBezTo>
                  <a:cubicBezTo>
                    <a:pt x="4574" y="10208"/>
                    <a:pt x="4468" y="10257"/>
                    <a:pt x="4329" y="10257"/>
                  </a:cubicBezTo>
                  <a:lnTo>
                    <a:pt x="561" y="10257"/>
                  </a:lnTo>
                  <a:cubicBezTo>
                    <a:pt x="439" y="10257"/>
                    <a:pt x="338" y="10208"/>
                    <a:pt x="256" y="10110"/>
                  </a:cubicBezTo>
                  <a:cubicBezTo>
                    <a:pt x="177" y="10015"/>
                    <a:pt x="93" y="9928"/>
                    <a:pt x="0" y="9856"/>
                  </a:cubicBezTo>
                  <a:lnTo>
                    <a:pt x="0" y="7760"/>
                  </a:lnTo>
                  <a:cubicBezTo>
                    <a:pt x="0" y="7596"/>
                    <a:pt x="4" y="7377"/>
                    <a:pt x="12" y="7106"/>
                  </a:cubicBezTo>
                  <a:cubicBezTo>
                    <a:pt x="19" y="6836"/>
                    <a:pt x="57" y="6574"/>
                    <a:pt x="124" y="6326"/>
                  </a:cubicBezTo>
                  <a:cubicBezTo>
                    <a:pt x="196" y="6078"/>
                    <a:pt x="309" y="5865"/>
                    <a:pt x="465" y="5687"/>
                  </a:cubicBezTo>
                  <a:cubicBezTo>
                    <a:pt x="624" y="5508"/>
                    <a:pt x="842" y="5419"/>
                    <a:pt x="1123" y="5419"/>
                  </a:cubicBezTo>
                  <a:cubicBezTo>
                    <a:pt x="782" y="5151"/>
                    <a:pt x="508" y="4803"/>
                    <a:pt x="304" y="4377"/>
                  </a:cubicBezTo>
                  <a:cubicBezTo>
                    <a:pt x="103" y="3950"/>
                    <a:pt x="0" y="3469"/>
                    <a:pt x="0" y="2937"/>
                  </a:cubicBezTo>
                  <a:cubicBezTo>
                    <a:pt x="0" y="2539"/>
                    <a:pt x="64" y="2162"/>
                    <a:pt x="189" y="1805"/>
                  </a:cubicBezTo>
                  <a:cubicBezTo>
                    <a:pt x="316" y="1448"/>
                    <a:pt x="491" y="1134"/>
                    <a:pt x="717" y="861"/>
                  </a:cubicBezTo>
                  <a:cubicBezTo>
                    <a:pt x="943" y="590"/>
                    <a:pt x="1207" y="380"/>
                    <a:pt x="1504" y="227"/>
                  </a:cubicBezTo>
                  <a:cubicBezTo>
                    <a:pt x="1804" y="77"/>
                    <a:pt x="2119" y="0"/>
                    <a:pt x="2445" y="0"/>
                  </a:cubicBezTo>
                  <a:cubicBezTo>
                    <a:pt x="2793" y="0"/>
                    <a:pt x="3115" y="77"/>
                    <a:pt x="3412" y="227"/>
                  </a:cubicBezTo>
                  <a:cubicBezTo>
                    <a:pt x="3712" y="380"/>
                    <a:pt x="3969" y="590"/>
                    <a:pt x="4188" y="861"/>
                  </a:cubicBezTo>
                  <a:cubicBezTo>
                    <a:pt x="4406" y="1134"/>
                    <a:pt x="4584" y="1448"/>
                    <a:pt x="4716" y="1805"/>
                  </a:cubicBezTo>
                  <a:cubicBezTo>
                    <a:pt x="4850" y="2162"/>
                    <a:pt x="4917" y="2539"/>
                    <a:pt x="4917" y="2937"/>
                  </a:cubicBezTo>
                  <a:cubicBezTo>
                    <a:pt x="4917" y="3458"/>
                    <a:pt x="4814" y="3939"/>
                    <a:pt x="4603" y="4371"/>
                  </a:cubicBezTo>
                  <a:cubicBezTo>
                    <a:pt x="4392" y="4800"/>
                    <a:pt x="4115" y="5151"/>
                    <a:pt x="3767" y="5419"/>
                  </a:cubicBezTo>
                  <a:moveTo>
                    <a:pt x="18165" y="12062"/>
                  </a:moveTo>
                  <a:cubicBezTo>
                    <a:pt x="18672" y="12604"/>
                    <a:pt x="19070" y="13142"/>
                    <a:pt x="19356" y="13669"/>
                  </a:cubicBezTo>
                  <a:cubicBezTo>
                    <a:pt x="19641" y="14196"/>
                    <a:pt x="19788" y="14801"/>
                    <a:pt x="19788" y="15480"/>
                  </a:cubicBezTo>
                  <a:lnTo>
                    <a:pt x="19788" y="20816"/>
                  </a:lnTo>
                  <a:cubicBezTo>
                    <a:pt x="19694" y="20868"/>
                    <a:pt x="19620" y="20931"/>
                    <a:pt x="19557" y="20995"/>
                  </a:cubicBezTo>
                  <a:cubicBezTo>
                    <a:pt x="19497" y="21061"/>
                    <a:pt x="19425" y="21122"/>
                    <a:pt x="19344" y="21191"/>
                  </a:cubicBezTo>
                  <a:cubicBezTo>
                    <a:pt x="19262" y="21251"/>
                    <a:pt x="19173" y="21317"/>
                    <a:pt x="19075" y="21386"/>
                  </a:cubicBezTo>
                  <a:cubicBezTo>
                    <a:pt x="18976" y="21455"/>
                    <a:pt x="18835" y="21528"/>
                    <a:pt x="18662" y="21599"/>
                  </a:cubicBezTo>
                  <a:lnTo>
                    <a:pt x="2942" y="21599"/>
                  </a:lnTo>
                  <a:cubicBezTo>
                    <a:pt x="2675" y="21599"/>
                    <a:pt x="2467" y="21499"/>
                    <a:pt x="2318" y="21291"/>
                  </a:cubicBezTo>
                  <a:cubicBezTo>
                    <a:pt x="2167" y="21081"/>
                    <a:pt x="2003" y="20926"/>
                    <a:pt x="1819" y="20816"/>
                  </a:cubicBezTo>
                  <a:lnTo>
                    <a:pt x="1819" y="15480"/>
                  </a:lnTo>
                  <a:cubicBezTo>
                    <a:pt x="1819" y="14763"/>
                    <a:pt x="1989" y="14127"/>
                    <a:pt x="2335" y="13571"/>
                  </a:cubicBezTo>
                  <a:cubicBezTo>
                    <a:pt x="2678" y="13018"/>
                    <a:pt x="3052" y="12511"/>
                    <a:pt x="3460" y="12062"/>
                  </a:cubicBezTo>
                  <a:cubicBezTo>
                    <a:pt x="3535" y="11970"/>
                    <a:pt x="3633" y="11869"/>
                    <a:pt x="3753" y="11766"/>
                  </a:cubicBezTo>
                  <a:cubicBezTo>
                    <a:pt x="3873" y="11659"/>
                    <a:pt x="4000" y="11590"/>
                    <a:pt x="4137" y="11553"/>
                  </a:cubicBezTo>
                  <a:cubicBezTo>
                    <a:pt x="4276" y="11495"/>
                    <a:pt x="4432" y="11466"/>
                    <a:pt x="4610" y="11455"/>
                  </a:cubicBezTo>
                  <a:cubicBezTo>
                    <a:pt x="4785" y="11446"/>
                    <a:pt x="4956" y="11423"/>
                    <a:pt x="5126" y="11388"/>
                  </a:cubicBezTo>
                  <a:cubicBezTo>
                    <a:pt x="5594" y="11299"/>
                    <a:pt x="6091" y="11210"/>
                    <a:pt x="6621" y="11121"/>
                  </a:cubicBezTo>
                  <a:cubicBezTo>
                    <a:pt x="7149" y="11034"/>
                    <a:pt x="7665" y="10945"/>
                    <a:pt x="8172" y="10853"/>
                  </a:cubicBezTo>
                  <a:cubicBezTo>
                    <a:pt x="7483" y="10326"/>
                    <a:pt x="6928" y="9632"/>
                    <a:pt x="6513" y="8762"/>
                  </a:cubicBezTo>
                  <a:cubicBezTo>
                    <a:pt x="6093" y="7896"/>
                    <a:pt x="5884" y="6940"/>
                    <a:pt x="5884" y="5903"/>
                  </a:cubicBezTo>
                  <a:cubicBezTo>
                    <a:pt x="5884" y="5097"/>
                    <a:pt x="6016" y="4331"/>
                    <a:pt x="6275" y="3608"/>
                  </a:cubicBezTo>
                  <a:cubicBezTo>
                    <a:pt x="6535" y="2885"/>
                    <a:pt x="6887" y="2260"/>
                    <a:pt x="7331" y="1733"/>
                  </a:cubicBezTo>
                  <a:cubicBezTo>
                    <a:pt x="7778" y="1203"/>
                    <a:pt x="8299" y="786"/>
                    <a:pt x="8894" y="472"/>
                  </a:cubicBezTo>
                  <a:cubicBezTo>
                    <a:pt x="9494" y="158"/>
                    <a:pt x="10125" y="3"/>
                    <a:pt x="10802" y="3"/>
                  </a:cubicBezTo>
                  <a:cubicBezTo>
                    <a:pt x="11476" y="3"/>
                    <a:pt x="12112" y="158"/>
                    <a:pt x="12710" y="472"/>
                  </a:cubicBezTo>
                  <a:cubicBezTo>
                    <a:pt x="13307" y="786"/>
                    <a:pt x="13826" y="1203"/>
                    <a:pt x="14272" y="1733"/>
                  </a:cubicBezTo>
                  <a:cubicBezTo>
                    <a:pt x="14716" y="2260"/>
                    <a:pt x="15067" y="2885"/>
                    <a:pt x="15328" y="3608"/>
                  </a:cubicBezTo>
                  <a:cubicBezTo>
                    <a:pt x="15590" y="4331"/>
                    <a:pt x="15719" y="5097"/>
                    <a:pt x="15719" y="5903"/>
                  </a:cubicBezTo>
                  <a:cubicBezTo>
                    <a:pt x="15719" y="6939"/>
                    <a:pt x="15513" y="7890"/>
                    <a:pt x="15100" y="8757"/>
                  </a:cubicBezTo>
                  <a:cubicBezTo>
                    <a:pt x="14685" y="9620"/>
                    <a:pt x="14128" y="10320"/>
                    <a:pt x="13432" y="10853"/>
                  </a:cubicBezTo>
                  <a:cubicBezTo>
                    <a:pt x="13936" y="10945"/>
                    <a:pt x="14452" y="11031"/>
                    <a:pt x="14978" y="11115"/>
                  </a:cubicBezTo>
                  <a:cubicBezTo>
                    <a:pt x="15504" y="11198"/>
                    <a:pt x="16005" y="11288"/>
                    <a:pt x="16478" y="11388"/>
                  </a:cubicBezTo>
                  <a:cubicBezTo>
                    <a:pt x="16653" y="11426"/>
                    <a:pt x="16826" y="11449"/>
                    <a:pt x="16994" y="11455"/>
                  </a:cubicBezTo>
                  <a:cubicBezTo>
                    <a:pt x="17162" y="11466"/>
                    <a:pt x="17323" y="11495"/>
                    <a:pt x="17467" y="11553"/>
                  </a:cubicBezTo>
                  <a:cubicBezTo>
                    <a:pt x="17603" y="11590"/>
                    <a:pt x="17731" y="11659"/>
                    <a:pt x="17851" y="11766"/>
                  </a:cubicBezTo>
                  <a:cubicBezTo>
                    <a:pt x="17966" y="11869"/>
                    <a:pt x="18074" y="11970"/>
                    <a:pt x="18165" y="12062"/>
                  </a:cubicBezTo>
                  <a:moveTo>
                    <a:pt x="20474" y="5419"/>
                  </a:moveTo>
                  <a:cubicBezTo>
                    <a:pt x="20757" y="5419"/>
                    <a:pt x="20973" y="5505"/>
                    <a:pt x="21124" y="5687"/>
                  </a:cubicBezTo>
                  <a:cubicBezTo>
                    <a:pt x="21271" y="5865"/>
                    <a:pt x="21381" y="6078"/>
                    <a:pt x="21448" y="6326"/>
                  </a:cubicBezTo>
                  <a:cubicBezTo>
                    <a:pt x="21520" y="6574"/>
                    <a:pt x="21561" y="6836"/>
                    <a:pt x="21576" y="7106"/>
                  </a:cubicBezTo>
                  <a:cubicBezTo>
                    <a:pt x="21592" y="7377"/>
                    <a:pt x="21599" y="7596"/>
                    <a:pt x="21599" y="7760"/>
                  </a:cubicBezTo>
                  <a:lnTo>
                    <a:pt x="21599" y="9856"/>
                  </a:lnTo>
                  <a:cubicBezTo>
                    <a:pt x="21508" y="9928"/>
                    <a:pt x="21422" y="10015"/>
                    <a:pt x="21340" y="10110"/>
                  </a:cubicBezTo>
                  <a:cubicBezTo>
                    <a:pt x="21261" y="10208"/>
                    <a:pt x="21158" y="10257"/>
                    <a:pt x="21036" y="10257"/>
                  </a:cubicBezTo>
                  <a:lnTo>
                    <a:pt x="17268" y="10257"/>
                  </a:lnTo>
                  <a:cubicBezTo>
                    <a:pt x="17131" y="10257"/>
                    <a:pt x="17023" y="10208"/>
                    <a:pt x="16953" y="10110"/>
                  </a:cubicBezTo>
                  <a:cubicBezTo>
                    <a:pt x="16879" y="10015"/>
                    <a:pt x="16790" y="9928"/>
                    <a:pt x="16682" y="9856"/>
                  </a:cubicBezTo>
                  <a:lnTo>
                    <a:pt x="16682" y="7760"/>
                  </a:lnTo>
                  <a:cubicBezTo>
                    <a:pt x="16682" y="7596"/>
                    <a:pt x="16692" y="7377"/>
                    <a:pt x="16706" y="7106"/>
                  </a:cubicBezTo>
                  <a:cubicBezTo>
                    <a:pt x="16720" y="6836"/>
                    <a:pt x="16766" y="6574"/>
                    <a:pt x="16836" y="6326"/>
                  </a:cubicBezTo>
                  <a:cubicBezTo>
                    <a:pt x="16912" y="6078"/>
                    <a:pt x="17023" y="5865"/>
                    <a:pt x="17183" y="5687"/>
                  </a:cubicBezTo>
                  <a:cubicBezTo>
                    <a:pt x="17337" y="5508"/>
                    <a:pt x="17556" y="5419"/>
                    <a:pt x="17829" y="5419"/>
                  </a:cubicBezTo>
                  <a:cubicBezTo>
                    <a:pt x="17488" y="5151"/>
                    <a:pt x="17210" y="4803"/>
                    <a:pt x="16999" y="4377"/>
                  </a:cubicBezTo>
                  <a:cubicBezTo>
                    <a:pt x="16788" y="3950"/>
                    <a:pt x="16682" y="3469"/>
                    <a:pt x="16682" y="2937"/>
                  </a:cubicBezTo>
                  <a:cubicBezTo>
                    <a:pt x="16682" y="2539"/>
                    <a:pt x="16744" y="2162"/>
                    <a:pt x="16872" y="1805"/>
                  </a:cubicBezTo>
                  <a:cubicBezTo>
                    <a:pt x="16999" y="1448"/>
                    <a:pt x="17174" y="1134"/>
                    <a:pt x="17400" y="861"/>
                  </a:cubicBezTo>
                  <a:cubicBezTo>
                    <a:pt x="17625" y="590"/>
                    <a:pt x="17889" y="380"/>
                    <a:pt x="18187" y="227"/>
                  </a:cubicBezTo>
                  <a:cubicBezTo>
                    <a:pt x="18487" y="77"/>
                    <a:pt x="18808" y="0"/>
                    <a:pt x="19152" y="0"/>
                  </a:cubicBezTo>
                  <a:cubicBezTo>
                    <a:pt x="19480" y="0"/>
                    <a:pt x="19795" y="77"/>
                    <a:pt x="20095" y="227"/>
                  </a:cubicBezTo>
                  <a:cubicBezTo>
                    <a:pt x="20395" y="380"/>
                    <a:pt x="20656" y="590"/>
                    <a:pt x="20882" y="861"/>
                  </a:cubicBezTo>
                  <a:cubicBezTo>
                    <a:pt x="21108" y="1134"/>
                    <a:pt x="21285" y="1448"/>
                    <a:pt x="21412" y="1805"/>
                  </a:cubicBezTo>
                  <a:cubicBezTo>
                    <a:pt x="21537" y="2162"/>
                    <a:pt x="21599" y="2539"/>
                    <a:pt x="21599" y="2937"/>
                  </a:cubicBezTo>
                  <a:cubicBezTo>
                    <a:pt x="21599" y="3458"/>
                    <a:pt x="21499" y="3939"/>
                    <a:pt x="21295" y="4371"/>
                  </a:cubicBezTo>
                  <a:cubicBezTo>
                    <a:pt x="21093" y="4800"/>
                    <a:pt x="20820" y="5151"/>
                    <a:pt x="20474" y="541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44CEB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17" name="Google Shape;917;p93"/>
          <p:cNvGrpSpPr/>
          <p:nvPr/>
        </p:nvGrpSpPr>
        <p:grpSpPr>
          <a:xfrm>
            <a:off x="2359022" y="1947001"/>
            <a:ext cx="650100" cy="683100"/>
            <a:chOff x="2359022" y="3330313"/>
            <a:chExt cx="650100" cy="683100"/>
          </a:xfrm>
        </p:grpSpPr>
        <p:sp>
          <p:nvSpPr>
            <p:cNvPr id="918" name="Google Shape;918;p93"/>
            <p:cNvSpPr/>
            <p:nvPr/>
          </p:nvSpPr>
          <p:spPr>
            <a:xfrm>
              <a:off x="2359022" y="3330313"/>
              <a:ext cx="650100" cy="68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919" name="Google Shape;919;p93"/>
            <p:cNvSpPr/>
            <p:nvPr/>
          </p:nvSpPr>
          <p:spPr>
            <a:xfrm>
              <a:off x="2544831" y="3475348"/>
              <a:ext cx="290142" cy="335232"/>
            </a:xfrm>
            <a:custGeom>
              <a:rect b="b" l="l" r="r" t="t"/>
              <a:pathLst>
                <a:path extrusionOk="0" h="21600" w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44CEB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20" name="Google Shape;920;p93"/>
          <p:cNvGrpSpPr/>
          <p:nvPr/>
        </p:nvGrpSpPr>
        <p:grpSpPr>
          <a:xfrm>
            <a:off x="3703989" y="1947001"/>
            <a:ext cx="650100" cy="683100"/>
            <a:chOff x="3703989" y="1718401"/>
            <a:chExt cx="650100" cy="683100"/>
          </a:xfrm>
        </p:grpSpPr>
        <p:sp>
          <p:nvSpPr>
            <p:cNvPr id="921" name="Google Shape;921;p93"/>
            <p:cNvSpPr/>
            <p:nvPr/>
          </p:nvSpPr>
          <p:spPr>
            <a:xfrm>
              <a:off x="3703989" y="1718401"/>
              <a:ext cx="650100" cy="683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922" name="Google Shape;922;p93"/>
            <p:cNvSpPr/>
            <p:nvPr/>
          </p:nvSpPr>
          <p:spPr>
            <a:xfrm>
              <a:off x="3863174" y="1871408"/>
              <a:ext cx="340476" cy="347044"/>
            </a:xfrm>
            <a:custGeom>
              <a:rect b="b" l="l" r="r" t="t"/>
              <a:pathLst>
                <a:path extrusionOk="0" h="234" w="241">
                  <a:moveTo>
                    <a:pt x="215" y="19"/>
                  </a:moveTo>
                  <a:cubicBezTo>
                    <a:pt x="203" y="7"/>
                    <a:pt x="187" y="0"/>
                    <a:pt x="172" y="0"/>
                  </a:cubicBezTo>
                  <a:cubicBezTo>
                    <a:pt x="159" y="0"/>
                    <a:pt x="146" y="5"/>
                    <a:pt x="138" y="14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3" y="130"/>
                    <a:pt x="20" y="134"/>
                    <a:pt x="19" y="139"/>
                  </a:cubicBezTo>
                  <a:cubicBezTo>
                    <a:pt x="2" y="201"/>
                    <a:pt x="2" y="201"/>
                    <a:pt x="2" y="201"/>
                  </a:cubicBezTo>
                  <a:cubicBezTo>
                    <a:pt x="2" y="201"/>
                    <a:pt x="0" y="206"/>
                    <a:pt x="0" y="209"/>
                  </a:cubicBezTo>
                  <a:cubicBezTo>
                    <a:pt x="0" y="223"/>
                    <a:pt x="12" y="234"/>
                    <a:pt x="26" y="234"/>
                  </a:cubicBezTo>
                  <a:cubicBezTo>
                    <a:pt x="29" y="234"/>
                    <a:pt x="34" y="233"/>
                    <a:pt x="34" y="233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101" y="215"/>
                    <a:pt x="105" y="213"/>
                    <a:pt x="109" y="209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41" y="76"/>
                    <a:pt x="238" y="42"/>
                    <a:pt x="215" y="19"/>
                  </a:cubicBezTo>
                  <a:close/>
                  <a:moveTo>
                    <a:pt x="117" y="174"/>
                  </a:moveTo>
                  <a:cubicBezTo>
                    <a:pt x="117" y="168"/>
                    <a:pt x="115" y="161"/>
                    <a:pt x="112" y="155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5" y="99"/>
                    <a:pt x="183" y="113"/>
                    <a:pt x="174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7" y="178"/>
                    <a:pt x="118" y="176"/>
                    <a:pt x="117" y="174"/>
                  </a:cubicBezTo>
                  <a:close/>
                  <a:moveTo>
                    <a:pt x="108" y="148"/>
                  </a:moveTo>
                  <a:cubicBezTo>
                    <a:pt x="106" y="144"/>
                    <a:pt x="103" y="140"/>
                    <a:pt x="99" y="136"/>
                  </a:cubicBezTo>
                  <a:cubicBezTo>
                    <a:pt x="94" y="131"/>
                    <a:pt x="89" y="128"/>
                    <a:pt x="84" y="12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9" y="58"/>
                    <a:pt x="164" y="61"/>
                    <a:pt x="169" y="66"/>
                  </a:cubicBezTo>
                  <a:cubicBezTo>
                    <a:pt x="173" y="70"/>
                    <a:pt x="176" y="74"/>
                    <a:pt x="178" y="79"/>
                  </a:cubicBezTo>
                  <a:lnTo>
                    <a:pt x="108" y="148"/>
                  </a:lnTo>
                  <a:close/>
                  <a:moveTo>
                    <a:pt x="77" y="121"/>
                  </a:moveTo>
                  <a:cubicBezTo>
                    <a:pt x="70" y="119"/>
                    <a:pt x="63" y="117"/>
                    <a:pt x="56" y="117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21" y="52"/>
                    <a:pt x="133" y="50"/>
                    <a:pt x="146" y="53"/>
                  </a:cubicBezTo>
                  <a:lnTo>
                    <a:pt x="77" y="121"/>
                  </a:lnTo>
                  <a:close/>
                  <a:moveTo>
                    <a:pt x="31" y="219"/>
                  </a:moveTo>
                  <a:cubicBezTo>
                    <a:pt x="30" y="219"/>
                    <a:pt x="28" y="219"/>
                    <a:pt x="26" y="220"/>
                  </a:cubicBezTo>
                  <a:cubicBezTo>
                    <a:pt x="20" y="219"/>
                    <a:pt x="15" y="215"/>
                    <a:pt x="15" y="209"/>
                  </a:cubicBezTo>
                  <a:cubicBezTo>
                    <a:pt x="15" y="207"/>
                    <a:pt x="16" y="205"/>
                    <a:pt x="16" y="204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32" y="176"/>
                    <a:pt x="41" y="180"/>
                    <a:pt x="48" y="187"/>
                  </a:cubicBezTo>
                  <a:cubicBezTo>
                    <a:pt x="55" y="194"/>
                    <a:pt x="58" y="203"/>
                    <a:pt x="58" y="211"/>
                  </a:cubicBezTo>
                  <a:lnTo>
                    <a:pt x="31" y="219"/>
                  </a:lnTo>
                  <a:close/>
                  <a:moveTo>
                    <a:pt x="65" y="210"/>
                  </a:moveTo>
                  <a:cubicBezTo>
                    <a:pt x="65" y="200"/>
                    <a:pt x="61" y="190"/>
                    <a:pt x="53" y="182"/>
                  </a:cubicBezTo>
                  <a:cubicBezTo>
                    <a:pt x="45" y="174"/>
                    <a:pt x="35" y="170"/>
                    <a:pt x="26" y="169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1"/>
                    <a:pt x="34" y="139"/>
                    <a:pt x="36" y="138"/>
                  </a:cubicBezTo>
                  <a:cubicBezTo>
                    <a:pt x="50" y="127"/>
                    <a:pt x="73" y="130"/>
                    <a:pt x="88" y="146"/>
                  </a:cubicBezTo>
                  <a:cubicBezTo>
                    <a:pt x="105" y="163"/>
                    <a:pt x="108" y="187"/>
                    <a:pt x="95" y="201"/>
                  </a:cubicBezTo>
                  <a:cubicBezTo>
                    <a:pt x="94" y="202"/>
                    <a:pt x="93" y="202"/>
                    <a:pt x="92" y="202"/>
                  </a:cubicBezTo>
                  <a:lnTo>
                    <a:pt x="65" y="210"/>
                  </a:lnTo>
                  <a:close/>
                  <a:moveTo>
                    <a:pt x="210" y="86"/>
                  </a:moveTo>
                  <a:cubicBezTo>
                    <a:pt x="198" y="99"/>
                    <a:pt x="198" y="99"/>
                    <a:pt x="198" y="99"/>
                  </a:cubicBezTo>
                  <a:cubicBezTo>
                    <a:pt x="198" y="97"/>
                    <a:pt x="198" y="96"/>
                    <a:pt x="198" y="94"/>
                  </a:cubicBezTo>
                  <a:cubicBezTo>
                    <a:pt x="196" y="80"/>
                    <a:pt x="190" y="66"/>
                    <a:pt x="179" y="55"/>
                  </a:cubicBezTo>
                  <a:cubicBezTo>
                    <a:pt x="167" y="44"/>
                    <a:pt x="151" y="37"/>
                    <a:pt x="136" y="37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54" y="18"/>
                    <a:pt x="162" y="15"/>
                    <a:pt x="172" y="15"/>
                  </a:cubicBezTo>
                  <a:cubicBezTo>
                    <a:pt x="183" y="15"/>
                    <a:pt x="196" y="20"/>
                    <a:pt x="205" y="30"/>
                  </a:cubicBezTo>
                  <a:cubicBezTo>
                    <a:pt x="214" y="38"/>
                    <a:pt x="219" y="49"/>
                    <a:pt x="219" y="60"/>
                  </a:cubicBezTo>
                  <a:cubicBezTo>
                    <a:pt x="220" y="70"/>
                    <a:pt x="217" y="80"/>
                    <a:pt x="210" y="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923" name="Google Shape;923;p93"/>
          <p:cNvGrpSpPr/>
          <p:nvPr/>
        </p:nvGrpSpPr>
        <p:grpSpPr>
          <a:xfrm>
            <a:off x="4994387" y="1947001"/>
            <a:ext cx="650100" cy="683100"/>
            <a:chOff x="4994387" y="2671257"/>
            <a:chExt cx="650100" cy="683100"/>
          </a:xfrm>
        </p:grpSpPr>
        <p:sp>
          <p:nvSpPr>
            <p:cNvPr id="924" name="Google Shape;924;p93"/>
            <p:cNvSpPr/>
            <p:nvPr/>
          </p:nvSpPr>
          <p:spPr>
            <a:xfrm>
              <a:off x="4994387" y="2671257"/>
              <a:ext cx="650100" cy="683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925" name="Google Shape;925;p93"/>
            <p:cNvGrpSpPr/>
            <p:nvPr/>
          </p:nvGrpSpPr>
          <p:grpSpPr>
            <a:xfrm>
              <a:off x="5161440" y="2837399"/>
              <a:ext cx="330325" cy="324491"/>
              <a:chOff x="998489" y="2241774"/>
              <a:chExt cx="256404" cy="239742"/>
            </a:xfrm>
          </p:grpSpPr>
          <p:sp>
            <p:nvSpPr>
              <p:cNvPr id="926" name="Google Shape;926;p93"/>
              <p:cNvSpPr/>
              <p:nvPr/>
            </p:nvSpPr>
            <p:spPr>
              <a:xfrm>
                <a:off x="998489" y="2241774"/>
                <a:ext cx="256404" cy="239742"/>
              </a:xfrm>
              <a:custGeom>
                <a:rect b="b" l="l" r="r" t="t"/>
                <a:pathLst>
                  <a:path extrusionOk="0" h="219" w="234">
                    <a:moveTo>
                      <a:pt x="230" y="48"/>
                    </a:moveTo>
                    <a:cubicBezTo>
                      <a:pt x="186" y="5"/>
                      <a:pt x="186" y="5"/>
                      <a:pt x="186" y="5"/>
                    </a:cubicBezTo>
                    <a:cubicBezTo>
                      <a:pt x="183" y="2"/>
                      <a:pt x="180" y="0"/>
                      <a:pt x="17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210"/>
                      <a:pt x="10" y="219"/>
                      <a:pt x="22" y="219"/>
                    </a:cubicBezTo>
                    <a:cubicBezTo>
                      <a:pt x="212" y="219"/>
                      <a:pt x="212" y="219"/>
                      <a:pt x="212" y="219"/>
                    </a:cubicBezTo>
                    <a:cubicBezTo>
                      <a:pt x="224" y="219"/>
                      <a:pt x="234" y="210"/>
                      <a:pt x="234" y="197"/>
                    </a:cubicBezTo>
                    <a:cubicBezTo>
                      <a:pt x="234" y="59"/>
                      <a:pt x="234" y="59"/>
                      <a:pt x="234" y="59"/>
                    </a:cubicBezTo>
                    <a:cubicBezTo>
                      <a:pt x="234" y="55"/>
                      <a:pt x="233" y="51"/>
                      <a:pt x="230" y="48"/>
                    </a:cubicBezTo>
                    <a:close/>
                    <a:moveTo>
                      <a:pt x="220" y="197"/>
                    </a:moveTo>
                    <a:cubicBezTo>
                      <a:pt x="220" y="202"/>
                      <a:pt x="216" y="205"/>
                      <a:pt x="212" y="205"/>
                    </a:cubicBezTo>
                    <a:cubicBezTo>
                      <a:pt x="22" y="205"/>
                      <a:pt x="22" y="205"/>
                      <a:pt x="22" y="205"/>
                    </a:cubicBezTo>
                    <a:cubicBezTo>
                      <a:pt x="18" y="205"/>
                      <a:pt x="15" y="202"/>
                      <a:pt x="15" y="19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"/>
                      <a:pt x="18" y="15"/>
                      <a:pt x="22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56"/>
                      <a:pt x="178" y="66"/>
                      <a:pt x="190" y="66"/>
                    </a:cubicBezTo>
                    <a:cubicBezTo>
                      <a:pt x="198" y="66"/>
                      <a:pt x="198" y="66"/>
                      <a:pt x="198" y="66"/>
                    </a:cubicBezTo>
                    <a:cubicBezTo>
                      <a:pt x="220" y="66"/>
                      <a:pt x="220" y="66"/>
                      <a:pt x="220" y="66"/>
                    </a:cubicBezTo>
                    <a:lnTo>
                      <a:pt x="220" y="197"/>
                    </a:lnTo>
                    <a:close/>
                    <a:moveTo>
                      <a:pt x="198" y="59"/>
                    </a:moveTo>
                    <a:cubicBezTo>
                      <a:pt x="190" y="59"/>
                      <a:pt x="190" y="59"/>
                      <a:pt x="190" y="59"/>
                    </a:cubicBezTo>
                    <a:cubicBezTo>
                      <a:pt x="182" y="59"/>
                      <a:pt x="176" y="52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15"/>
                      <a:pt x="176" y="15"/>
                      <a:pt x="176" y="15"/>
                    </a:cubicBezTo>
                    <a:cubicBezTo>
                      <a:pt x="220" y="59"/>
                      <a:pt x="220" y="59"/>
                      <a:pt x="220" y="59"/>
                    </a:cubicBezTo>
                    <a:lnTo>
                      <a:pt x="198" y="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27" name="Google Shape;927;p93"/>
              <p:cNvSpPr/>
              <p:nvPr/>
            </p:nvSpPr>
            <p:spPr>
              <a:xfrm>
                <a:off x="1118823" y="2289908"/>
                <a:ext cx="48597" cy="7868"/>
              </a:xfrm>
              <a:custGeom>
                <a:rect b="b" l="l" r="r" t="t"/>
                <a:pathLst>
                  <a:path extrusionOk="0" h="7" w="44">
                    <a:moveTo>
                      <a:pt x="4" y="7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2" y="7"/>
                      <a:pt x="44" y="6"/>
                      <a:pt x="44" y="4"/>
                    </a:cubicBezTo>
                    <a:cubicBezTo>
                      <a:pt x="44" y="2"/>
                      <a:pt x="42" y="0"/>
                      <a:pt x="4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28" name="Google Shape;928;p93"/>
              <p:cNvSpPr/>
              <p:nvPr/>
            </p:nvSpPr>
            <p:spPr>
              <a:xfrm>
                <a:off x="1118823" y="2313975"/>
                <a:ext cx="48597" cy="7868"/>
              </a:xfrm>
              <a:custGeom>
                <a:rect b="b" l="l" r="r" t="t"/>
                <a:pathLst>
                  <a:path extrusionOk="0" h="7" w="44">
                    <a:moveTo>
                      <a:pt x="4" y="7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2" y="7"/>
                      <a:pt x="44" y="6"/>
                      <a:pt x="44" y="4"/>
                    </a:cubicBezTo>
                    <a:cubicBezTo>
                      <a:pt x="44" y="2"/>
                      <a:pt x="42" y="0"/>
                      <a:pt x="4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29" name="Google Shape;929;p93"/>
              <p:cNvSpPr/>
              <p:nvPr/>
            </p:nvSpPr>
            <p:spPr>
              <a:xfrm>
                <a:off x="1118823" y="2338041"/>
                <a:ext cx="104135" cy="7868"/>
              </a:xfrm>
              <a:custGeom>
                <a:rect b="b" l="l" r="r" t="t"/>
                <a:pathLst>
                  <a:path extrusionOk="0" h="7" w="95">
                    <a:moveTo>
                      <a:pt x="0" y="4"/>
                    </a:moveTo>
                    <a:cubicBezTo>
                      <a:pt x="0" y="6"/>
                      <a:pt x="2" y="7"/>
                      <a:pt x="4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3" y="7"/>
                      <a:pt x="95" y="6"/>
                      <a:pt x="95" y="4"/>
                    </a:cubicBezTo>
                    <a:cubicBezTo>
                      <a:pt x="95" y="2"/>
                      <a:pt x="93" y="0"/>
                      <a:pt x="9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30" name="Google Shape;930;p93"/>
              <p:cNvSpPr/>
              <p:nvPr/>
            </p:nvSpPr>
            <p:spPr>
              <a:xfrm>
                <a:off x="1031349" y="2386175"/>
                <a:ext cx="191609" cy="7868"/>
              </a:xfrm>
              <a:custGeom>
                <a:rect b="b" l="l" r="r" t="t"/>
                <a:pathLst>
                  <a:path extrusionOk="0" h="7" w="175">
                    <a:moveTo>
                      <a:pt x="17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3" y="7"/>
                      <a:pt x="175" y="5"/>
                      <a:pt x="175" y="3"/>
                    </a:cubicBezTo>
                    <a:cubicBezTo>
                      <a:pt x="175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31" name="Google Shape;931;p93"/>
              <p:cNvSpPr/>
              <p:nvPr/>
            </p:nvSpPr>
            <p:spPr>
              <a:xfrm>
                <a:off x="1031349" y="2410242"/>
                <a:ext cx="191609" cy="7868"/>
              </a:xfrm>
              <a:custGeom>
                <a:rect b="b" l="l" r="r" t="t"/>
                <a:pathLst>
                  <a:path extrusionOk="0" h="7" w="175">
                    <a:moveTo>
                      <a:pt x="17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3" y="7"/>
                      <a:pt x="175" y="5"/>
                      <a:pt x="175" y="3"/>
                    </a:cubicBezTo>
                    <a:cubicBezTo>
                      <a:pt x="175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32" name="Google Shape;932;p93"/>
              <p:cNvSpPr/>
              <p:nvPr/>
            </p:nvSpPr>
            <p:spPr>
              <a:xfrm>
                <a:off x="1031349" y="2434308"/>
                <a:ext cx="191609" cy="7868"/>
              </a:xfrm>
              <a:custGeom>
                <a:rect b="b" l="l" r="r" t="t"/>
                <a:pathLst>
                  <a:path extrusionOk="0" h="7" w="175">
                    <a:moveTo>
                      <a:pt x="17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3" y="7"/>
                      <a:pt x="175" y="5"/>
                      <a:pt x="175" y="3"/>
                    </a:cubicBezTo>
                    <a:cubicBezTo>
                      <a:pt x="175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33" name="Google Shape;933;p93"/>
              <p:cNvSpPr/>
              <p:nvPr/>
            </p:nvSpPr>
            <p:spPr>
              <a:xfrm>
                <a:off x="1031349" y="2362108"/>
                <a:ext cx="191609" cy="7868"/>
              </a:xfrm>
              <a:custGeom>
                <a:rect b="b" l="l" r="r" t="t"/>
                <a:pathLst>
                  <a:path extrusionOk="0" h="7" w="175">
                    <a:moveTo>
                      <a:pt x="17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3" y="7"/>
                      <a:pt x="175" y="6"/>
                      <a:pt x="175" y="3"/>
                    </a:cubicBezTo>
                    <a:cubicBezTo>
                      <a:pt x="175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34" name="Google Shape;934;p93"/>
              <p:cNvSpPr/>
              <p:nvPr/>
            </p:nvSpPr>
            <p:spPr>
              <a:xfrm>
                <a:off x="1031349" y="2282040"/>
                <a:ext cx="71275" cy="63870"/>
              </a:xfrm>
              <a:custGeom>
                <a:rect b="b" l="l" r="r" t="t"/>
                <a:pathLst>
                  <a:path extrusionOk="0" h="58" w="65">
                    <a:moveTo>
                      <a:pt x="7" y="58"/>
                    </a:moveTo>
                    <a:cubicBezTo>
                      <a:pt x="58" y="58"/>
                      <a:pt x="58" y="58"/>
                      <a:pt x="58" y="58"/>
                    </a:cubicBezTo>
                    <a:cubicBezTo>
                      <a:pt x="62" y="58"/>
                      <a:pt x="65" y="55"/>
                      <a:pt x="65" y="51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3"/>
                      <a:pt x="62" y="0"/>
                      <a:pt x="5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5"/>
                      <a:pt x="3" y="58"/>
                      <a:pt x="7" y="58"/>
                    </a:cubicBezTo>
                    <a:close/>
                    <a:moveTo>
                      <a:pt x="14" y="14"/>
                    </a:move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14" y="44"/>
                      <a:pt x="14" y="44"/>
                      <a:pt x="14" y="44"/>
                    </a:cubicBezTo>
                    <a:lnTo>
                      <a:pt x="14" y="1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</p:grpSp>
      <p:grpSp>
        <p:nvGrpSpPr>
          <p:cNvPr id="935" name="Google Shape;935;p93"/>
          <p:cNvGrpSpPr/>
          <p:nvPr/>
        </p:nvGrpSpPr>
        <p:grpSpPr>
          <a:xfrm>
            <a:off x="2253915" y="316831"/>
            <a:ext cx="4636095" cy="678281"/>
            <a:chOff x="5988288" y="844884"/>
            <a:chExt cx="12359700" cy="1808750"/>
          </a:xfrm>
        </p:grpSpPr>
        <p:sp>
          <p:nvSpPr>
            <p:cNvPr id="936" name="Google Shape;936;p93"/>
            <p:cNvSpPr txBox="1"/>
            <p:nvPr/>
          </p:nvSpPr>
          <p:spPr>
            <a:xfrm>
              <a:off x="5988288" y="844884"/>
              <a:ext cx="123597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Outline</a:t>
              </a:r>
              <a:endParaRPr sz="500"/>
            </a:p>
          </p:txBody>
        </p:sp>
        <p:sp>
          <p:nvSpPr>
            <p:cNvPr id="937" name="Google Shape;937;p93"/>
            <p:cNvSpPr/>
            <p:nvPr/>
          </p:nvSpPr>
          <p:spPr>
            <a:xfrm>
              <a:off x="11391650" y="2562134"/>
              <a:ext cx="15531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7125" lIns="34250" spcFirstLastPara="1" rIns="34250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20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- Gradient Boosting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4" name="Google Shape;1294;p120"/>
          <p:cNvSpPr txBox="1"/>
          <p:nvPr/>
        </p:nvSpPr>
        <p:spPr>
          <a:xfrm>
            <a:off x="497275" y="1981175"/>
            <a:ext cx="15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Original data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5" name="Google Shape;1295;p120"/>
          <p:cNvSpPr txBox="1"/>
          <p:nvPr/>
        </p:nvSpPr>
        <p:spPr>
          <a:xfrm>
            <a:off x="2528825" y="1165250"/>
            <a:ext cx="190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Random samples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6" name="Google Shape;129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438" y="1573975"/>
            <a:ext cx="770822" cy="7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38" y="2442876"/>
            <a:ext cx="1622225" cy="97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766" y="1573973"/>
            <a:ext cx="1189119" cy="7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20"/>
          <p:cNvSpPr txBox="1"/>
          <p:nvPr/>
        </p:nvSpPr>
        <p:spPr>
          <a:xfrm>
            <a:off x="5748025" y="1165250"/>
            <a:ext cx="103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Models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00" name="Google Shape;1300;p120"/>
          <p:cNvCxnSpPr>
            <a:stCxn id="1297" idx="3"/>
            <a:endCxn id="1298" idx="1"/>
          </p:cNvCxnSpPr>
          <p:nvPr/>
        </p:nvCxnSpPr>
        <p:spPr>
          <a:xfrm flipH="1" rot="10800000">
            <a:off x="2045763" y="1946423"/>
            <a:ext cx="840900" cy="98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1" name="Google Shape;1301;p120"/>
          <p:cNvCxnSpPr>
            <a:stCxn id="1298" idx="3"/>
            <a:endCxn id="1296" idx="1"/>
          </p:cNvCxnSpPr>
          <p:nvPr/>
        </p:nvCxnSpPr>
        <p:spPr>
          <a:xfrm>
            <a:off x="4075885" y="1946536"/>
            <a:ext cx="1742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p120"/>
          <p:cNvCxnSpPr>
            <a:stCxn id="1296" idx="1"/>
            <a:endCxn id="1303" idx="3"/>
          </p:cNvCxnSpPr>
          <p:nvPr/>
        </p:nvCxnSpPr>
        <p:spPr>
          <a:xfrm flipH="1">
            <a:off x="4075738" y="1946537"/>
            <a:ext cx="1742700" cy="135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4" name="Google Shape;130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438" y="2933237"/>
            <a:ext cx="770822" cy="7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438" y="4005125"/>
            <a:ext cx="770822" cy="74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6" name="Google Shape;1306;p120"/>
          <p:cNvCxnSpPr>
            <a:stCxn id="1303" idx="3"/>
            <a:endCxn id="1304" idx="1"/>
          </p:cNvCxnSpPr>
          <p:nvPr/>
        </p:nvCxnSpPr>
        <p:spPr>
          <a:xfrm>
            <a:off x="4075875" y="3302064"/>
            <a:ext cx="1742700" cy="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7" name="Google Shape;1307;p120"/>
          <p:cNvCxnSpPr>
            <a:stCxn id="1304" idx="1"/>
            <a:endCxn id="1308" idx="3"/>
          </p:cNvCxnSpPr>
          <p:nvPr/>
        </p:nvCxnSpPr>
        <p:spPr>
          <a:xfrm flipH="1">
            <a:off x="4075738" y="3305800"/>
            <a:ext cx="1742700" cy="107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9" name="Google Shape;1309;p120"/>
          <p:cNvCxnSpPr>
            <a:stCxn id="1308" idx="3"/>
            <a:endCxn id="1305" idx="1"/>
          </p:cNvCxnSpPr>
          <p:nvPr/>
        </p:nvCxnSpPr>
        <p:spPr>
          <a:xfrm>
            <a:off x="4075875" y="4377689"/>
            <a:ext cx="1742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0" name="Google Shape;1310;p120"/>
          <p:cNvSpPr txBox="1"/>
          <p:nvPr/>
        </p:nvSpPr>
        <p:spPr>
          <a:xfrm>
            <a:off x="2886725" y="2495550"/>
            <a:ext cx="118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Residuals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1" name="Google Shape;1311;p120"/>
          <p:cNvSpPr txBox="1"/>
          <p:nvPr/>
        </p:nvSpPr>
        <p:spPr>
          <a:xfrm>
            <a:off x="7434375" y="2820975"/>
            <a:ext cx="88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12" name="Google Shape;1312;p120"/>
          <p:cNvCxnSpPr>
            <a:stCxn id="1296" idx="3"/>
          </p:cNvCxnSpPr>
          <p:nvPr/>
        </p:nvCxnSpPr>
        <p:spPr>
          <a:xfrm>
            <a:off x="6589259" y="1946537"/>
            <a:ext cx="884400" cy="84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3" name="Google Shape;1313;p120"/>
          <p:cNvCxnSpPr>
            <a:stCxn id="1304" idx="3"/>
            <a:endCxn id="1311" idx="1"/>
          </p:cNvCxnSpPr>
          <p:nvPr/>
        </p:nvCxnSpPr>
        <p:spPr>
          <a:xfrm flipH="1" rot="10800000">
            <a:off x="6589259" y="3051700"/>
            <a:ext cx="845100" cy="25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4" name="Google Shape;1314;p120"/>
          <p:cNvCxnSpPr>
            <a:stCxn id="1305" idx="3"/>
          </p:cNvCxnSpPr>
          <p:nvPr/>
        </p:nvCxnSpPr>
        <p:spPr>
          <a:xfrm flipH="1" rot="10800000">
            <a:off x="6589259" y="3332187"/>
            <a:ext cx="859500" cy="104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3" name="Google Shape;1303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6775" y="2933227"/>
            <a:ext cx="1189100" cy="73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6775" y="4008852"/>
            <a:ext cx="1189100" cy="73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1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Train, Validate and Test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0" name="Google Shape;1320;p121"/>
          <p:cNvSpPr txBox="1"/>
          <p:nvPr/>
        </p:nvSpPr>
        <p:spPr>
          <a:xfrm>
            <a:off x="1653375" y="1282550"/>
            <a:ext cx="11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Full  data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1" name="Google Shape;1321;p121"/>
          <p:cNvSpPr/>
          <p:nvPr/>
        </p:nvSpPr>
        <p:spPr>
          <a:xfrm>
            <a:off x="1749675" y="2152800"/>
            <a:ext cx="915300" cy="2319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21"/>
          <p:cNvSpPr txBox="1"/>
          <p:nvPr/>
        </p:nvSpPr>
        <p:spPr>
          <a:xfrm>
            <a:off x="3944725" y="1282538"/>
            <a:ext cx="11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 split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3" name="Google Shape;1323;p121"/>
          <p:cNvSpPr/>
          <p:nvPr/>
        </p:nvSpPr>
        <p:spPr>
          <a:xfrm>
            <a:off x="4041025" y="1995950"/>
            <a:ext cx="915300" cy="1942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1"/>
          <p:cNvSpPr/>
          <p:nvPr/>
        </p:nvSpPr>
        <p:spPr>
          <a:xfrm>
            <a:off x="4041025" y="4074113"/>
            <a:ext cx="915300" cy="54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1"/>
          <p:cNvSpPr txBox="1"/>
          <p:nvPr/>
        </p:nvSpPr>
        <p:spPr>
          <a:xfrm>
            <a:off x="6017975" y="1282538"/>
            <a:ext cx="15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Validate split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6" name="Google Shape;1326;p121"/>
          <p:cNvSpPr/>
          <p:nvPr/>
        </p:nvSpPr>
        <p:spPr>
          <a:xfrm>
            <a:off x="6332375" y="1853963"/>
            <a:ext cx="915300" cy="163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1"/>
          <p:cNvSpPr/>
          <p:nvPr/>
        </p:nvSpPr>
        <p:spPr>
          <a:xfrm>
            <a:off x="6332375" y="4134725"/>
            <a:ext cx="915300" cy="54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1"/>
          <p:cNvSpPr/>
          <p:nvPr/>
        </p:nvSpPr>
        <p:spPr>
          <a:xfrm>
            <a:off x="6332375" y="3634100"/>
            <a:ext cx="915300" cy="358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9" name="Google Shape;1329;p121"/>
          <p:cNvCxnSpPr>
            <a:stCxn id="1321" idx="3"/>
            <a:endCxn id="1324" idx="1"/>
          </p:cNvCxnSpPr>
          <p:nvPr/>
        </p:nvCxnSpPr>
        <p:spPr>
          <a:xfrm>
            <a:off x="2664975" y="3312450"/>
            <a:ext cx="1376100" cy="1032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0" name="Google Shape;1330;p121"/>
          <p:cNvCxnSpPr>
            <a:stCxn id="1321" idx="3"/>
            <a:endCxn id="1323" idx="1"/>
          </p:cNvCxnSpPr>
          <p:nvPr/>
        </p:nvCxnSpPr>
        <p:spPr>
          <a:xfrm flipH="1" rot="10800000">
            <a:off x="2664975" y="2967150"/>
            <a:ext cx="1376100" cy="345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1" name="Google Shape;1331;p121"/>
          <p:cNvCxnSpPr>
            <a:stCxn id="1323" idx="3"/>
            <a:endCxn id="1326" idx="1"/>
          </p:cNvCxnSpPr>
          <p:nvPr/>
        </p:nvCxnSpPr>
        <p:spPr>
          <a:xfrm flipH="1" rot="10800000">
            <a:off x="4956325" y="2673200"/>
            <a:ext cx="1376100" cy="294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2" name="Google Shape;1332;p121"/>
          <p:cNvCxnSpPr>
            <a:stCxn id="1323" idx="3"/>
            <a:endCxn id="1328" idx="1"/>
          </p:cNvCxnSpPr>
          <p:nvPr/>
        </p:nvCxnSpPr>
        <p:spPr>
          <a:xfrm>
            <a:off x="4956325" y="2967200"/>
            <a:ext cx="1376100" cy="846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3" name="Google Shape;1333;p121"/>
          <p:cNvSpPr txBox="1"/>
          <p:nvPr/>
        </p:nvSpPr>
        <p:spPr>
          <a:xfrm>
            <a:off x="6332375" y="3628850"/>
            <a:ext cx="9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Validation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4" name="Google Shape;1334;p121"/>
          <p:cNvSpPr txBox="1"/>
          <p:nvPr/>
        </p:nvSpPr>
        <p:spPr>
          <a:xfrm>
            <a:off x="6449825" y="4221425"/>
            <a:ext cx="68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5" name="Google Shape;1335;p121"/>
          <p:cNvSpPr txBox="1"/>
          <p:nvPr/>
        </p:nvSpPr>
        <p:spPr>
          <a:xfrm>
            <a:off x="4158475" y="4160825"/>
            <a:ext cx="68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6" name="Google Shape;1336;p121"/>
          <p:cNvSpPr txBox="1"/>
          <p:nvPr/>
        </p:nvSpPr>
        <p:spPr>
          <a:xfrm>
            <a:off x="6420425" y="2504525"/>
            <a:ext cx="73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7" name="Google Shape;1337;p121"/>
          <p:cNvSpPr txBox="1"/>
          <p:nvPr/>
        </p:nvSpPr>
        <p:spPr>
          <a:xfrm rot="-748212">
            <a:off x="3034856" y="2767136"/>
            <a:ext cx="636312" cy="4001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8" name="Google Shape;1338;p121"/>
          <p:cNvSpPr txBox="1"/>
          <p:nvPr/>
        </p:nvSpPr>
        <p:spPr>
          <a:xfrm rot="-708478">
            <a:off x="5326227" y="2473114"/>
            <a:ext cx="636264" cy="4000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9" name="Google Shape;1339;p121"/>
          <p:cNvSpPr txBox="1"/>
          <p:nvPr/>
        </p:nvSpPr>
        <p:spPr>
          <a:xfrm rot="2274774">
            <a:off x="3125079" y="3465756"/>
            <a:ext cx="636165" cy="400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0" name="Google Shape;1340;p121"/>
          <p:cNvSpPr txBox="1"/>
          <p:nvPr/>
        </p:nvSpPr>
        <p:spPr>
          <a:xfrm rot="2110016">
            <a:off x="5520472" y="3112265"/>
            <a:ext cx="635981" cy="400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20%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22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Custom Model Integration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6" name="Google Shape;1346;p122"/>
          <p:cNvSpPr txBox="1"/>
          <p:nvPr/>
        </p:nvSpPr>
        <p:spPr>
          <a:xfrm>
            <a:off x="3808525" y="1282163"/>
            <a:ext cx="1636200" cy="531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Technical indicators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MACD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RSI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7" name="Google Shape;134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919" y="2059291"/>
            <a:ext cx="1457325" cy="145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8" name="Google Shape;1348;p122"/>
          <p:cNvGrpSpPr/>
          <p:nvPr/>
        </p:nvGrpSpPr>
        <p:grpSpPr>
          <a:xfrm>
            <a:off x="896632" y="3519600"/>
            <a:ext cx="1857900" cy="658926"/>
            <a:chOff x="300063" y="3062400"/>
            <a:chExt cx="1857900" cy="658926"/>
          </a:xfrm>
        </p:grpSpPr>
        <p:sp>
          <p:nvSpPr>
            <p:cNvPr id="1349" name="Google Shape;1349;p122"/>
            <p:cNvSpPr txBox="1"/>
            <p:nvPr/>
          </p:nvSpPr>
          <p:spPr>
            <a:xfrm>
              <a:off x="380314" y="3062400"/>
              <a:ext cx="16974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Train</a:t>
              </a:r>
              <a:endParaRPr b="1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50" name="Google Shape;1350;p122"/>
            <p:cNvSpPr txBox="1"/>
            <p:nvPr/>
          </p:nvSpPr>
          <p:spPr>
            <a:xfrm>
              <a:off x="300063" y="3344226"/>
              <a:ext cx="1857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2020-01-01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2020-11-31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351" name="Google Shape;1351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888" y="2059291"/>
            <a:ext cx="14668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963" y="2059291"/>
            <a:ext cx="1457325" cy="145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3" name="Google Shape;1353;p122"/>
          <p:cNvGrpSpPr/>
          <p:nvPr/>
        </p:nvGrpSpPr>
        <p:grpSpPr>
          <a:xfrm>
            <a:off x="3697676" y="3559475"/>
            <a:ext cx="1857900" cy="658926"/>
            <a:chOff x="300063" y="3062400"/>
            <a:chExt cx="1857900" cy="658926"/>
          </a:xfrm>
        </p:grpSpPr>
        <p:sp>
          <p:nvSpPr>
            <p:cNvPr id="1354" name="Google Shape;1354;p122"/>
            <p:cNvSpPr txBox="1"/>
            <p:nvPr/>
          </p:nvSpPr>
          <p:spPr>
            <a:xfrm>
              <a:off x="380314" y="3062400"/>
              <a:ext cx="16974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Validate</a:t>
              </a:r>
              <a:endParaRPr b="1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55" name="Google Shape;1355;p122"/>
            <p:cNvSpPr txBox="1"/>
            <p:nvPr/>
          </p:nvSpPr>
          <p:spPr>
            <a:xfrm>
              <a:off x="300063" y="3344226"/>
              <a:ext cx="1857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2020-11-31 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2021-01-15 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356" name="Google Shape;1356;p122"/>
          <p:cNvGrpSpPr/>
          <p:nvPr/>
        </p:nvGrpSpPr>
        <p:grpSpPr>
          <a:xfrm>
            <a:off x="6305363" y="3606950"/>
            <a:ext cx="1857900" cy="658926"/>
            <a:chOff x="300063" y="3062400"/>
            <a:chExt cx="1857900" cy="658926"/>
          </a:xfrm>
        </p:grpSpPr>
        <p:sp>
          <p:nvSpPr>
            <p:cNvPr id="1357" name="Google Shape;1357;p122"/>
            <p:cNvSpPr txBox="1"/>
            <p:nvPr/>
          </p:nvSpPr>
          <p:spPr>
            <a:xfrm>
              <a:off x="380314" y="3062400"/>
              <a:ext cx="16974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Test</a:t>
              </a:r>
              <a:endParaRPr b="1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58" name="Google Shape;1358;p122"/>
            <p:cNvSpPr txBox="1"/>
            <p:nvPr/>
          </p:nvSpPr>
          <p:spPr>
            <a:xfrm>
              <a:off x="300063" y="3344226"/>
              <a:ext cx="1857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2021-01-19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2021-03-04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8839198" cy="47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23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Level 1 IEX Data Model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Google Shape;136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24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IEX Level 1 Data Model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Google Shape;137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25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IEX Level 2 Data Model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6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IEX Level 2 Data Model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2" name="Google Shape;138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25" y="1104225"/>
            <a:ext cx="8534098" cy="3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7"/>
          <p:cNvSpPr/>
          <p:nvPr/>
        </p:nvSpPr>
        <p:spPr>
          <a:xfrm>
            <a:off x="4762573" y="1747357"/>
            <a:ext cx="555000" cy="55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8" name="Google Shape;1388;p127"/>
          <p:cNvSpPr/>
          <p:nvPr/>
        </p:nvSpPr>
        <p:spPr>
          <a:xfrm>
            <a:off x="4762573" y="2598965"/>
            <a:ext cx="555000" cy="55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9" name="Google Shape;1389;p127"/>
          <p:cNvSpPr/>
          <p:nvPr/>
        </p:nvSpPr>
        <p:spPr>
          <a:xfrm>
            <a:off x="4762573" y="3464030"/>
            <a:ext cx="555000" cy="55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0" name="Google Shape;1390;p127"/>
          <p:cNvSpPr/>
          <p:nvPr/>
        </p:nvSpPr>
        <p:spPr>
          <a:xfrm>
            <a:off x="3780636" y="1336904"/>
            <a:ext cx="555000" cy="55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1" name="Google Shape;1391;p127"/>
          <p:cNvSpPr/>
          <p:nvPr/>
        </p:nvSpPr>
        <p:spPr>
          <a:xfrm>
            <a:off x="3780636" y="2188512"/>
            <a:ext cx="555000" cy="55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2" name="Google Shape;1392;p127"/>
          <p:cNvSpPr/>
          <p:nvPr/>
        </p:nvSpPr>
        <p:spPr>
          <a:xfrm>
            <a:off x="3780636" y="3053577"/>
            <a:ext cx="555000" cy="55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3" name="Google Shape;1393;p127"/>
          <p:cNvSpPr/>
          <p:nvPr/>
        </p:nvSpPr>
        <p:spPr>
          <a:xfrm>
            <a:off x="3780636" y="3905185"/>
            <a:ext cx="555000" cy="55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394" name="Google Shape;1394;p127"/>
          <p:cNvGrpSpPr/>
          <p:nvPr/>
        </p:nvGrpSpPr>
        <p:grpSpPr>
          <a:xfrm>
            <a:off x="551000" y="1283571"/>
            <a:ext cx="2891012" cy="646124"/>
            <a:chOff x="6217425" y="2316186"/>
            <a:chExt cx="4058700" cy="861499"/>
          </a:xfrm>
        </p:grpSpPr>
        <p:sp>
          <p:nvSpPr>
            <p:cNvPr id="1395" name="Google Shape;1395;p127"/>
            <p:cNvSpPr txBox="1"/>
            <p:nvPr/>
          </p:nvSpPr>
          <p:spPr>
            <a:xfrm>
              <a:off x="7509536" y="2316186"/>
              <a:ext cx="27576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External data source</a:t>
              </a:r>
              <a:endParaRPr sz="700"/>
            </a:p>
          </p:txBody>
        </p:sp>
        <p:sp>
          <p:nvSpPr>
            <p:cNvPr id="1396" name="Google Shape;1396;p127"/>
            <p:cNvSpPr txBox="1"/>
            <p:nvPr/>
          </p:nvSpPr>
          <p:spPr>
            <a:xfrm>
              <a:off x="6217425" y="2679985"/>
              <a:ext cx="40587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Data types and their d</a:t>
              </a: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ifferences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Information different data type contains 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397" name="Google Shape;1397;p127"/>
          <p:cNvSpPr/>
          <p:nvPr/>
        </p:nvSpPr>
        <p:spPr>
          <a:xfrm>
            <a:off x="3884933" y="1475487"/>
            <a:ext cx="345276" cy="275886"/>
          </a:xfrm>
          <a:custGeom>
            <a:rect b="b" l="l" r="r" t="t"/>
            <a:pathLst>
              <a:path extrusionOk="0" h="21600" w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CEB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8" name="Google Shape;1398;p127"/>
          <p:cNvSpPr/>
          <p:nvPr/>
        </p:nvSpPr>
        <p:spPr>
          <a:xfrm>
            <a:off x="4894317" y="1855802"/>
            <a:ext cx="305532" cy="336096"/>
          </a:xfrm>
          <a:custGeom>
            <a:rect b="b" l="l" r="r" t="t"/>
            <a:pathLst>
              <a:path extrusionOk="0" h="21600" w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CEB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9" name="Google Shape;1399;p127"/>
          <p:cNvSpPr/>
          <p:nvPr/>
        </p:nvSpPr>
        <p:spPr>
          <a:xfrm>
            <a:off x="4907138" y="3597737"/>
            <a:ext cx="248282" cy="273132"/>
          </a:xfrm>
          <a:custGeom>
            <a:rect b="b" l="l" r="r" t="t"/>
            <a:pathLst>
              <a:path extrusionOk="0" h="21600" w="21376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CEB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0" name="Google Shape;1400;p127"/>
          <p:cNvSpPr/>
          <p:nvPr/>
        </p:nvSpPr>
        <p:spPr>
          <a:xfrm>
            <a:off x="3927697" y="4062846"/>
            <a:ext cx="249318" cy="273132"/>
          </a:xfrm>
          <a:custGeom>
            <a:rect b="b" l="l" r="r" t="t"/>
            <a:pathLst>
              <a:path extrusionOk="0" h="21600" w="21600">
                <a:moveTo>
                  <a:pt x="20561" y="5503"/>
                </a:moveTo>
                <a:cubicBezTo>
                  <a:pt x="20836" y="5503"/>
                  <a:pt x="21078" y="5553"/>
                  <a:pt x="21285" y="5656"/>
                </a:cubicBezTo>
                <a:cubicBezTo>
                  <a:pt x="21498" y="5760"/>
                  <a:pt x="21599" y="5889"/>
                  <a:pt x="21599" y="6045"/>
                </a:cubicBezTo>
                <a:cubicBezTo>
                  <a:pt x="21599" y="6136"/>
                  <a:pt x="21585" y="6208"/>
                  <a:pt x="21556" y="6261"/>
                </a:cubicBezTo>
                <a:lnTo>
                  <a:pt x="8488" y="21266"/>
                </a:lnTo>
                <a:cubicBezTo>
                  <a:pt x="8333" y="21489"/>
                  <a:pt x="8000" y="21599"/>
                  <a:pt x="7493" y="21599"/>
                </a:cubicBezTo>
                <a:cubicBezTo>
                  <a:pt x="7217" y="21599"/>
                  <a:pt x="6961" y="21549"/>
                  <a:pt x="6729" y="21446"/>
                </a:cubicBezTo>
                <a:cubicBezTo>
                  <a:pt x="6497" y="21343"/>
                  <a:pt x="6381" y="21213"/>
                  <a:pt x="6381" y="21057"/>
                </a:cubicBezTo>
                <a:cubicBezTo>
                  <a:pt x="6381" y="21014"/>
                  <a:pt x="6406" y="20973"/>
                  <a:pt x="6454" y="20947"/>
                </a:cubicBezTo>
                <a:lnTo>
                  <a:pt x="11169" y="10444"/>
                </a:lnTo>
                <a:cubicBezTo>
                  <a:pt x="10985" y="10473"/>
                  <a:pt x="10613" y="10531"/>
                  <a:pt x="10058" y="10610"/>
                </a:cubicBezTo>
                <a:cubicBezTo>
                  <a:pt x="9502" y="10689"/>
                  <a:pt x="8874" y="10776"/>
                  <a:pt x="8164" y="10867"/>
                </a:cubicBezTo>
                <a:cubicBezTo>
                  <a:pt x="7454" y="10960"/>
                  <a:pt x="6705" y="11061"/>
                  <a:pt x="5922" y="11171"/>
                </a:cubicBezTo>
                <a:cubicBezTo>
                  <a:pt x="5135" y="11284"/>
                  <a:pt x="4401" y="11387"/>
                  <a:pt x="3724" y="11483"/>
                </a:cubicBezTo>
                <a:cubicBezTo>
                  <a:pt x="3043" y="11579"/>
                  <a:pt x="2459" y="11654"/>
                  <a:pt x="1966" y="11707"/>
                </a:cubicBezTo>
                <a:cubicBezTo>
                  <a:pt x="1473" y="11760"/>
                  <a:pt x="1178" y="11786"/>
                  <a:pt x="1087" y="11786"/>
                </a:cubicBezTo>
                <a:cubicBezTo>
                  <a:pt x="777" y="11786"/>
                  <a:pt x="521" y="11733"/>
                  <a:pt x="314" y="11623"/>
                </a:cubicBezTo>
                <a:cubicBezTo>
                  <a:pt x="106" y="11510"/>
                  <a:pt x="0" y="11385"/>
                  <a:pt x="0" y="11248"/>
                </a:cubicBezTo>
                <a:cubicBezTo>
                  <a:pt x="0" y="11186"/>
                  <a:pt x="14" y="11150"/>
                  <a:pt x="43" y="11133"/>
                </a:cubicBezTo>
                <a:lnTo>
                  <a:pt x="4879" y="424"/>
                </a:lnTo>
                <a:cubicBezTo>
                  <a:pt x="4942" y="302"/>
                  <a:pt x="5067" y="201"/>
                  <a:pt x="5261" y="120"/>
                </a:cubicBezTo>
                <a:cubicBezTo>
                  <a:pt x="5454" y="40"/>
                  <a:pt x="5671" y="0"/>
                  <a:pt x="5922" y="0"/>
                </a:cubicBezTo>
                <a:lnTo>
                  <a:pt x="13874" y="0"/>
                </a:lnTo>
                <a:cubicBezTo>
                  <a:pt x="14155" y="0"/>
                  <a:pt x="14396" y="52"/>
                  <a:pt x="14604" y="153"/>
                </a:cubicBezTo>
                <a:cubicBezTo>
                  <a:pt x="14812" y="256"/>
                  <a:pt x="14918" y="386"/>
                  <a:pt x="14918" y="539"/>
                </a:cubicBezTo>
                <a:cubicBezTo>
                  <a:pt x="14918" y="585"/>
                  <a:pt x="14908" y="623"/>
                  <a:pt x="14894" y="652"/>
                </a:cubicBezTo>
                <a:cubicBezTo>
                  <a:pt x="14879" y="686"/>
                  <a:pt x="14855" y="729"/>
                  <a:pt x="14821" y="779"/>
                </a:cubicBezTo>
                <a:lnTo>
                  <a:pt x="10662" y="6801"/>
                </a:lnTo>
                <a:cubicBezTo>
                  <a:pt x="10845" y="6770"/>
                  <a:pt x="11208" y="6719"/>
                  <a:pt x="11749" y="6647"/>
                </a:cubicBezTo>
                <a:cubicBezTo>
                  <a:pt x="12290" y="6573"/>
                  <a:pt x="12913" y="6491"/>
                  <a:pt x="13618" y="6398"/>
                </a:cubicBezTo>
                <a:cubicBezTo>
                  <a:pt x="14329" y="6307"/>
                  <a:pt x="15063" y="6206"/>
                  <a:pt x="15821" y="6095"/>
                </a:cubicBezTo>
                <a:cubicBezTo>
                  <a:pt x="16575" y="5983"/>
                  <a:pt x="17290" y="5884"/>
                  <a:pt x="17971" y="5800"/>
                </a:cubicBezTo>
                <a:cubicBezTo>
                  <a:pt x="18648" y="5719"/>
                  <a:pt x="19227" y="5647"/>
                  <a:pt x="19706" y="5589"/>
                </a:cubicBezTo>
                <a:cubicBezTo>
                  <a:pt x="20179" y="5534"/>
                  <a:pt x="20464" y="5503"/>
                  <a:pt x="20561" y="550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CEB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1" name="Google Shape;1401;p127"/>
          <p:cNvSpPr/>
          <p:nvPr/>
        </p:nvSpPr>
        <p:spPr>
          <a:xfrm>
            <a:off x="3927697" y="2346017"/>
            <a:ext cx="248292" cy="249318"/>
          </a:xfrm>
          <a:custGeom>
            <a:rect b="b" l="l" r="r" t="t"/>
            <a:pathLst>
              <a:path extrusionOk="0" h="21600" w="21600">
                <a:moveTo>
                  <a:pt x="16872" y="2850"/>
                </a:moveTo>
                <a:cubicBezTo>
                  <a:pt x="18363" y="3806"/>
                  <a:pt x="19524" y="5033"/>
                  <a:pt x="20354" y="6530"/>
                </a:cubicBezTo>
                <a:cubicBezTo>
                  <a:pt x="21184" y="8031"/>
                  <a:pt x="21599" y="9635"/>
                  <a:pt x="21599" y="11342"/>
                </a:cubicBezTo>
                <a:cubicBezTo>
                  <a:pt x="21599" y="12759"/>
                  <a:pt x="21318" y="14087"/>
                  <a:pt x="20754" y="15328"/>
                </a:cubicBezTo>
                <a:cubicBezTo>
                  <a:pt x="20184" y="16569"/>
                  <a:pt x="19415" y="17654"/>
                  <a:pt x="18433" y="18587"/>
                </a:cubicBezTo>
                <a:cubicBezTo>
                  <a:pt x="17451" y="19520"/>
                  <a:pt x="16300" y="20255"/>
                  <a:pt x="14984" y="20793"/>
                </a:cubicBezTo>
                <a:cubicBezTo>
                  <a:pt x="13669" y="21332"/>
                  <a:pt x="12269" y="21599"/>
                  <a:pt x="10775" y="21599"/>
                </a:cubicBezTo>
                <a:cubicBezTo>
                  <a:pt x="9287" y="21599"/>
                  <a:pt x="7890" y="21332"/>
                  <a:pt x="6584" y="20793"/>
                </a:cubicBezTo>
                <a:cubicBezTo>
                  <a:pt x="5278" y="20255"/>
                  <a:pt x="4136" y="19520"/>
                  <a:pt x="3160" y="18587"/>
                </a:cubicBezTo>
                <a:cubicBezTo>
                  <a:pt x="2184" y="17654"/>
                  <a:pt x="1412" y="16569"/>
                  <a:pt x="845" y="15328"/>
                </a:cubicBezTo>
                <a:cubicBezTo>
                  <a:pt x="278" y="14087"/>
                  <a:pt x="0" y="12759"/>
                  <a:pt x="0" y="11342"/>
                </a:cubicBezTo>
                <a:cubicBezTo>
                  <a:pt x="0" y="9635"/>
                  <a:pt x="415" y="8031"/>
                  <a:pt x="1245" y="6530"/>
                </a:cubicBezTo>
                <a:cubicBezTo>
                  <a:pt x="2075" y="5033"/>
                  <a:pt x="3236" y="3806"/>
                  <a:pt x="4724" y="2850"/>
                </a:cubicBezTo>
                <a:cubicBezTo>
                  <a:pt x="4839" y="2761"/>
                  <a:pt x="4975" y="2732"/>
                  <a:pt x="5130" y="2770"/>
                </a:cubicBezTo>
                <a:cubicBezTo>
                  <a:pt x="5306" y="2804"/>
                  <a:pt x="5430" y="2879"/>
                  <a:pt x="5493" y="2989"/>
                </a:cubicBezTo>
                <a:lnTo>
                  <a:pt x="6800" y="4797"/>
                </a:lnTo>
                <a:cubicBezTo>
                  <a:pt x="6896" y="4906"/>
                  <a:pt x="6927" y="5033"/>
                  <a:pt x="6887" y="5174"/>
                </a:cubicBezTo>
                <a:cubicBezTo>
                  <a:pt x="6848" y="5318"/>
                  <a:pt x="6769" y="5436"/>
                  <a:pt x="6654" y="5525"/>
                </a:cubicBezTo>
                <a:cubicBezTo>
                  <a:pt x="5630" y="6185"/>
                  <a:pt x="4833" y="7026"/>
                  <a:pt x="4269" y="8042"/>
                </a:cubicBezTo>
                <a:cubicBezTo>
                  <a:pt x="3703" y="9056"/>
                  <a:pt x="3421" y="10156"/>
                  <a:pt x="3421" y="11342"/>
                </a:cubicBezTo>
                <a:cubicBezTo>
                  <a:pt x="3421" y="12298"/>
                  <a:pt x="3612" y="13208"/>
                  <a:pt x="3993" y="14066"/>
                </a:cubicBezTo>
                <a:cubicBezTo>
                  <a:pt x="4375" y="14925"/>
                  <a:pt x="4900" y="15667"/>
                  <a:pt x="5569" y="16298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1"/>
                  <a:pt x="9769" y="18346"/>
                  <a:pt x="10772" y="18346"/>
                </a:cubicBezTo>
                <a:cubicBezTo>
                  <a:pt x="11778" y="18346"/>
                  <a:pt x="12733" y="18161"/>
                  <a:pt x="13639" y="17796"/>
                </a:cubicBezTo>
                <a:cubicBezTo>
                  <a:pt x="14542" y="17430"/>
                  <a:pt x="15333" y="16929"/>
                  <a:pt x="16009" y="16298"/>
                </a:cubicBezTo>
                <a:cubicBezTo>
                  <a:pt x="16684" y="15668"/>
                  <a:pt x="17215" y="14927"/>
                  <a:pt x="17596" y="14075"/>
                </a:cubicBezTo>
                <a:cubicBezTo>
                  <a:pt x="17978" y="13220"/>
                  <a:pt x="18169" y="12307"/>
                  <a:pt x="18169" y="11342"/>
                </a:cubicBezTo>
                <a:cubicBezTo>
                  <a:pt x="18169" y="10156"/>
                  <a:pt x="17881" y="9056"/>
                  <a:pt x="17312" y="8042"/>
                </a:cubicBezTo>
                <a:cubicBezTo>
                  <a:pt x="16742" y="7023"/>
                  <a:pt x="15951" y="6185"/>
                  <a:pt x="14933" y="5525"/>
                </a:cubicBezTo>
                <a:cubicBezTo>
                  <a:pt x="14800" y="5436"/>
                  <a:pt x="14721" y="5324"/>
                  <a:pt x="14703" y="5197"/>
                </a:cubicBezTo>
                <a:cubicBezTo>
                  <a:pt x="14663" y="5050"/>
                  <a:pt x="14693" y="4915"/>
                  <a:pt x="14787" y="4797"/>
                </a:cubicBezTo>
                <a:lnTo>
                  <a:pt x="16066" y="2989"/>
                </a:lnTo>
                <a:cubicBezTo>
                  <a:pt x="16160" y="2879"/>
                  <a:pt x="16284" y="2810"/>
                  <a:pt x="16436" y="2784"/>
                </a:cubicBezTo>
                <a:cubicBezTo>
                  <a:pt x="16593" y="2755"/>
                  <a:pt x="16739" y="2778"/>
                  <a:pt x="16872" y="2850"/>
                </a:cubicBezTo>
                <a:moveTo>
                  <a:pt x="9663" y="10778"/>
                </a:moveTo>
                <a:cubicBezTo>
                  <a:pt x="9509" y="10778"/>
                  <a:pt x="9375" y="10726"/>
                  <a:pt x="9263" y="10625"/>
                </a:cubicBezTo>
                <a:cubicBezTo>
                  <a:pt x="9154" y="10524"/>
                  <a:pt x="9096" y="10398"/>
                  <a:pt x="9096" y="10239"/>
                </a:cubicBezTo>
                <a:lnTo>
                  <a:pt x="9096" y="535"/>
                </a:lnTo>
                <a:cubicBezTo>
                  <a:pt x="9096" y="388"/>
                  <a:pt x="9151" y="264"/>
                  <a:pt x="9257" y="158"/>
                </a:cubicBezTo>
                <a:cubicBezTo>
                  <a:pt x="9363" y="48"/>
                  <a:pt x="9496" y="0"/>
                  <a:pt x="9663" y="0"/>
                </a:cubicBezTo>
                <a:lnTo>
                  <a:pt x="11942" y="0"/>
                </a:lnTo>
                <a:cubicBezTo>
                  <a:pt x="12096" y="0"/>
                  <a:pt x="12230" y="48"/>
                  <a:pt x="12339" y="158"/>
                </a:cubicBezTo>
                <a:cubicBezTo>
                  <a:pt x="12451" y="264"/>
                  <a:pt x="12509" y="388"/>
                  <a:pt x="12509" y="535"/>
                </a:cubicBezTo>
                <a:lnTo>
                  <a:pt x="12509" y="10239"/>
                </a:lnTo>
                <a:cubicBezTo>
                  <a:pt x="12509" y="10386"/>
                  <a:pt x="12454" y="10513"/>
                  <a:pt x="12348" y="10620"/>
                </a:cubicBezTo>
                <a:cubicBezTo>
                  <a:pt x="12242" y="10723"/>
                  <a:pt x="12106" y="10778"/>
                  <a:pt x="11942" y="10778"/>
                </a:cubicBezTo>
                <a:lnTo>
                  <a:pt x="9663" y="1077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CEB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2" name="Google Shape;1402;p127"/>
          <p:cNvSpPr/>
          <p:nvPr/>
        </p:nvSpPr>
        <p:spPr>
          <a:xfrm>
            <a:off x="3919038" y="3192301"/>
            <a:ext cx="248292" cy="249318"/>
          </a:xfrm>
          <a:custGeom>
            <a:rect b="b" l="l" r="r" t="t"/>
            <a:pathLst>
              <a:path extrusionOk="0" h="21600" w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CEB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03" name="Google Shape;1403;p127"/>
          <p:cNvGrpSpPr/>
          <p:nvPr/>
        </p:nvGrpSpPr>
        <p:grpSpPr>
          <a:xfrm>
            <a:off x="2253953" y="181131"/>
            <a:ext cx="4636095" cy="779658"/>
            <a:chOff x="5988388" y="483017"/>
            <a:chExt cx="12359700" cy="2079087"/>
          </a:xfrm>
        </p:grpSpPr>
        <p:sp>
          <p:nvSpPr>
            <p:cNvPr id="1404" name="Google Shape;1404;p127"/>
            <p:cNvSpPr txBox="1"/>
            <p:nvPr/>
          </p:nvSpPr>
          <p:spPr>
            <a:xfrm>
              <a:off x="5988388" y="483017"/>
              <a:ext cx="123597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500"/>
            </a:p>
          </p:txBody>
        </p:sp>
        <p:sp>
          <p:nvSpPr>
            <p:cNvPr id="1405" name="Google Shape;1405;p127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7125" lIns="34250" spcFirstLastPara="1" rIns="34250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1406" name="Google Shape;1406;p127"/>
          <p:cNvGrpSpPr/>
          <p:nvPr/>
        </p:nvGrpSpPr>
        <p:grpSpPr>
          <a:xfrm>
            <a:off x="585225" y="2140421"/>
            <a:ext cx="2891012" cy="646124"/>
            <a:chOff x="6217425" y="2316186"/>
            <a:chExt cx="4058700" cy="861499"/>
          </a:xfrm>
        </p:grpSpPr>
        <p:sp>
          <p:nvSpPr>
            <p:cNvPr id="1407" name="Google Shape;1407;p127"/>
            <p:cNvSpPr txBox="1"/>
            <p:nvPr/>
          </p:nvSpPr>
          <p:spPr>
            <a:xfrm>
              <a:off x="7509536" y="2316186"/>
              <a:ext cx="27576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Features</a:t>
              </a:r>
              <a:endParaRPr sz="700"/>
            </a:p>
          </p:txBody>
        </p:sp>
        <p:sp>
          <p:nvSpPr>
            <p:cNvPr id="1408" name="Google Shape;1408;p127"/>
            <p:cNvSpPr txBox="1"/>
            <p:nvPr/>
          </p:nvSpPr>
          <p:spPr>
            <a:xfrm>
              <a:off x="6217425" y="2679985"/>
              <a:ext cx="40587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Data types and their differences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Information different data type contains 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409" name="Google Shape;1409;p127"/>
          <p:cNvGrpSpPr/>
          <p:nvPr/>
        </p:nvGrpSpPr>
        <p:grpSpPr>
          <a:xfrm>
            <a:off x="551000" y="2990308"/>
            <a:ext cx="2891012" cy="646124"/>
            <a:chOff x="6217425" y="2316186"/>
            <a:chExt cx="4058700" cy="861499"/>
          </a:xfrm>
        </p:grpSpPr>
        <p:sp>
          <p:nvSpPr>
            <p:cNvPr id="1410" name="Google Shape;1410;p127"/>
            <p:cNvSpPr txBox="1"/>
            <p:nvPr/>
          </p:nvSpPr>
          <p:spPr>
            <a:xfrm>
              <a:off x="7509536" y="2316186"/>
              <a:ext cx="27576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Qlib</a:t>
              </a:r>
              <a:endParaRPr sz="700"/>
            </a:p>
          </p:txBody>
        </p:sp>
        <p:sp>
          <p:nvSpPr>
            <p:cNvPr id="1411" name="Google Shape;1411;p127"/>
            <p:cNvSpPr txBox="1"/>
            <p:nvPr/>
          </p:nvSpPr>
          <p:spPr>
            <a:xfrm>
              <a:off x="6217425" y="2679985"/>
              <a:ext cx="40587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What is Qlib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Similarities and differences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412" name="Google Shape;1412;p127"/>
          <p:cNvGrpSpPr/>
          <p:nvPr/>
        </p:nvGrpSpPr>
        <p:grpSpPr>
          <a:xfrm>
            <a:off x="551000" y="3840171"/>
            <a:ext cx="2891012" cy="646124"/>
            <a:chOff x="6217425" y="2316186"/>
            <a:chExt cx="4058700" cy="861499"/>
          </a:xfrm>
        </p:grpSpPr>
        <p:sp>
          <p:nvSpPr>
            <p:cNvPr id="1413" name="Google Shape;1413;p127"/>
            <p:cNvSpPr txBox="1"/>
            <p:nvPr/>
          </p:nvSpPr>
          <p:spPr>
            <a:xfrm>
              <a:off x="7509536" y="2316186"/>
              <a:ext cx="27576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Framework</a:t>
              </a:r>
              <a:endParaRPr sz="700"/>
            </a:p>
          </p:txBody>
        </p:sp>
        <p:sp>
          <p:nvSpPr>
            <p:cNvPr id="1414" name="Google Shape;1414;p127"/>
            <p:cNvSpPr txBox="1"/>
            <p:nvPr/>
          </p:nvSpPr>
          <p:spPr>
            <a:xfrm>
              <a:off x="6217425" y="2679985"/>
              <a:ext cx="40587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Components</a:t>
              </a: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of our framework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Connections between components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415" name="Google Shape;1415;p127"/>
          <p:cNvGrpSpPr/>
          <p:nvPr/>
        </p:nvGrpSpPr>
        <p:grpSpPr>
          <a:xfrm>
            <a:off x="5578888" y="1675163"/>
            <a:ext cx="2891012" cy="669295"/>
            <a:chOff x="6217425" y="2285292"/>
            <a:chExt cx="4058700" cy="892393"/>
          </a:xfrm>
        </p:grpSpPr>
        <p:sp>
          <p:nvSpPr>
            <p:cNvPr id="1416" name="Google Shape;1416;p127"/>
            <p:cNvSpPr txBox="1"/>
            <p:nvPr/>
          </p:nvSpPr>
          <p:spPr>
            <a:xfrm>
              <a:off x="6217438" y="2285292"/>
              <a:ext cx="38091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Data allocation &amp; processing</a:t>
              </a:r>
              <a:endParaRPr sz="700"/>
            </a:p>
          </p:txBody>
        </p:sp>
        <p:sp>
          <p:nvSpPr>
            <p:cNvPr id="1417" name="Google Shape;1417;p127"/>
            <p:cNvSpPr txBox="1"/>
            <p:nvPr/>
          </p:nvSpPr>
          <p:spPr>
            <a:xfrm>
              <a:off x="6217425" y="2679985"/>
              <a:ext cx="40587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Data retrieval methods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Data cleaning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418" name="Google Shape;1418;p127"/>
          <p:cNvGrpSpPr/>
          <p:nvPr/>
        </p:nvGrpSpPr>
        <p:grpSpPr>
          <a:xfrm>
            <a:off x="5604213" y="2533525"/>
            <a:ext cx="2891012" cy="669295"/>
            <a:chOff x="2698262" y="1410375"/>
            <a:chExt cx="4058700" cy="892393"/>
          </a:xfrm>
        </p:grpSpPr>
        <p:sp>
          <p:nvSpPr>
            <p:cNvPr id="1419" name="Google Shape;1419;p127"/>
            <p:cNvSpPr txBox="1"/>
            <p:nvPr/>
          </p:nvSpPr>
          <p:spPr>
            <a:xfrm>
              <a:off x="2698275" y="1410375"/>
              <a:ext cx="38091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Model and algorithm</a:t>
              </a:r>
              <a:endParaRPr sz="700"/>
            </a:p>
          </p:txBody>
        </p:sp>
        <p:sp>
          <p:nvSpPr>
            <p:cNvPr id="1420" name="Google Shape;1420;p127"/>
            <p:cNvSpPr txBox="1"/>
            <p:nvPr/>
          </p:nvSpPr>
          <p:spPr>
            <a:xfrm>
              <a:off x="2698262" y="1805068"/>
              <a:ext cx="40587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XGBoost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Decision tree</a:t>
              </a: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and </a:t>
              </a: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boosting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421" name="Google Shape;1421;p127"/>
          <p:cNvGrpSpPr/>
          <p:nvPr/>
        </p:nvGrpSpPr>
        <p:grpSpPr>
          <a:xfrm>
            <a:off x="5604213" y="3406875"/>
            <a:ext cx="2891012" cy="669295"/>
            <a:chOff x="2698262" y="1410375"/>
            <a:chExt cx="4058700" cy="892393"/>
          </a:xfrm>
        </p:grpSpPr>
        <p:sp>
          <p:nvSpPr>
            <p:cNvPr id="1422" name="Google Shape;1422;p127"/>
            <p:cNvSpPr txBox="1"/>
            <p:nvPr/>
          </p:nvSpPr>
          <p:spPr>
            <a:xfrm>
              <a:off x="2698275" y="1410375"/>
              <a:ext cx="38091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Algorithmic</a:t>
              </a: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trading</a:t>
              </a:r>
              <a:endParaRPr sz="700"/>
            </a:p>
          </p:txBody>
        </p:sp>
        <p:sp>
          <p:nvSpPr>
            <p:cNvPr id="1423" name="Google Shape;1423;p127"/>
            <p:cNvSpPr txBox="1"/>
            <p:nvPr/>
          </p:nvSpPr>
          <p:spPr>
            <a:xfrm>
              <a:off x="2698262" y="1805068"/>
              <a:ext cx="40587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Model integration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Results</a:t>
              </a:r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24" name="Google Shape;1424;p127"/>
          <p:cNvSpPr/>
          <p:nvPr/>
        </p:nvSpPr>
        <p:spPr>
          <a:xfrm>
            <a:off x="4932367" y="2775481"/>
            <a:ext cx="215407" cy="215407"/>
          </a:xfrm>
          <a:custGeom>
            <a:rect b="b" l="l" r="r" t="t"/>
            <a:pathLst>
              <a:path extrusionOk="0" h="1690" w="1690">
                <a:moveTo>
                  <a:pt x="1664" y="1037"/>
                </a:moveTo>
                <a:cubicBezTo>
                  <a:pt x="1689" y="1037"/>
                  <a:pt x="1689" y="1037"/>
                  <a:pt x="1689" y="1037"/>
                </a:cubicBezTo>
                <a:cubicBezTo>
                  <a:pt x="1689" y="669"/>
                  <a:pt x="1689" y="669"/>
                  <a:pt x="1689" y="669"/>
                </a:cubicBezTo>
                <a:cubicBezTo>
                  <a:pt x="1446" y="669"/>
                  <a:pt x="1446" y="669"/>
                  <a:pt x="1446" y="669"/>
                </a:cubicBezTo>
                <a:cubicBezTo>
                  <a:pt x="1438" y="627"/>
                  <a:pt x="1421" y="585"/>
                  <a:pt x="1396" y="543"/>
                </a:cubicBezTo>
                <a:cubicBezTo>
                  <a:pt x="1547" y="393"/>
                  <a:pt x="1547" y="393"/>
                  <a:pt x="1547" y="393"/>
                </a:cubicBezTo>
                <a:cubicBezTo>
                  <a:pt x="1572" y="376"/>
                  <a:pt x="1572" y="376"/>
                  <a:pt x="1572" y="376"/>
                </a:cubicBezTo>
                <a:cubicBezTo>
                  <a:pt x="1547" y="359"/>
                  <a:pt x="1547" y="359"/>
                  <a:pt x="1547" y="359"/>
                </a:cubicBezTo>
                <a:cubicBezTo>
                  <a:pt x="1329" y="134"/>
                  <a:pt x="1329" y="134"/>
                  <a:pt x="1329" y="134"/>
                </a:cubicBezTo>
                <a:cubicBezTo>
                  <a:pt x="1312" y="117"/>
                  <a:pt x="1312" y="117"/>
                  <a:pt x="1312" y="117"/>
                </a:cubicBezTo>
                <a:cubicBezTo>
                  <a:pt x="1288" y="134"/>
                  <a:pt x="1288" y="134"/>
                  <a:pt x="1288" y="134"/>
                </a:cubicBezTo>
                <a:cubicBezTo>
                  <a:pt x="1137" y="284"/>
                  <a:pt x="1137" y="284"/>
                  <a:pt x="1137" y="284"/>
                </a:cubicBezTo>
                <a:cubicBezTo>
                  <a:pt x="1104" y="267"/>
                  <a:pt x="1062" y="251"/>
                  <a:pt x="1020" y="234"/>
                </a:cubicBezTo>
                <a:cubicBezTo>
                  <a:pt x="1020" y="0"/>
                  <a:pt x="1020" y="0"/>
                  <a:pt x="1020" y="0"/>
                </a:cubicBezTo>
                <a:cubicBezTo>
                  <a:pt x="660" y="0"/>
                  <a:pt x="660" y="0"/>
                  <a:pt x="660" y="0"/>
                </a:cubicBezTo>
                <a:cubicBezTo>
                  <a:pt x="660" y="234"/>
                  <a:pt x="660" y="234"/>
                  <a:pt x="660" y="234"/>
                </a:cubicBezTo>
                <a:cubicBezTo>
                  <a:pt x="619" y="251"/>
                  <a:pt x="585" y="267"/>
                  <a:pt x="552" y="284"/>
                </a:cubicBezTo>
                <a:cubicBezTo>
                  <a:pt x="401" y="134"/>
                  <a:pt x="401" y="134"/>
                  <a:pt x="401" y="134"/>
                </a:cubicBezTo>
                <a:cubicBezTo>
                  <a:pt x="385" y="117"/>
                  <a:pt x="385" y="117"/>
                  <a:pt x="385" y="117"/>
                </a:cubicBezTo>
                <a:cubicBezTo>
                  <a:pt x="125" y="376"/>
                  <a:pt x="125" y="376"/>
                  <a:pt x="125" y="376"/>
                </a:cubicBezTo>
                <a:cubicBezTo>
                  <a:pt x="142" y="393"/>
                  <a:pt x="142" y="393"/>
                  <a:pt x="142" y="393"/>
                </a:cubicBezTo>
                <a:cubicBezTo>
                  <a:pt x="284" y="535"/>
                  <a:pt x="284" y="535"/>
                  <a:pt x="284" y="535"/>
                </a:cubicBezTo>
                <a:cubicBezTo>
                  <a:pt x="267" y="577"/>
                  <a:pt x="251" y="619"/>
                  <a:pt x="234" y="660"/>
                </a:cubicBezTo>
                <a:cubicBezTo>
                  <a:pt x="0" y="660"/>
                  <a:pt x="0" y="660"/>
                  <a:pt x="0" y="660"/>
                </a:cubicBezTo>
                <a:cubicBezTo>
                  <a:pt x="0" y="1028"/>
                  <a:pt x="0" y="1028"/>
                  <a:pt x="0" y="1028"/>
                </a:cubicBezTo>
                <a:cubicBezTo>
                  <a:pt x="234" y="1028"/>
                  <a:pt x="234" y="1028"/>
                  <a:pt x="234" y="1028"/>
                </a:cubicBezTo>
                <a:cubicBezTo>
                  <a:pt x="242" y="1070"/>
                  <a:pt x="259" y="1112"/>
                  <a:pt x="284" y="1154"/>
                </a:cubicBezTo>
                <a:cubicBezTo>
                  <a:pt x="142" y="1296"/>
                  <a:pt x="142" y="1296"/>
                  <a:pt x="142" y="1296"/>
                </a:cubicBezTo>
                <a:cubicBezTo>
                  <a:pt x="125" y="1312"/>
                  <a:pt x="125" y="1312"/>
                  <a:pt x="125" y="1312"/>
                </a:cubicBezTo>
                <a:cubicBezTo>
                  <a:pt x="142" y="1338"/>
                  <a:pt x="142" y="1338"/>
                  <a:pt x="142" y="1338"/>
                </a:cubicBezTo>
                <a:cubicBezTo>
                  <a:pt x="359" y="1555"/>
                  <a:pt x="359" y="1555"/>
                  <a:pt x="359" y="1555"/>
                </a:cubicBezTo>
                <a:cubicBezTo>
                  <a:pt x="385" y="1572"/>
                  <a:pt x="385" y="1572"/>
                  <a:pt x="385" y="1572"/>
                </a:cubicBezTo>
                <a:cubicBezTo>
                  <a:pt x="401" y="1555"/>
                  <a:pt x="401" y="1555"/>
                  <a:pt x="401" y="1555"/>
                </a:cubicBezTo>
                <a:cubicBezTo>
                  <a:pt x="552" y="1413"/>
                  <a:pt x="552" y="1413"/>
                  <a:pt x="552" y="1413"/>
                </a:cubicBezTo>
                <a:cubicBezTo>
                  <a:pt x="585" y="1430"/>
                  <a:pt x="627" y="1446"/>
                  <a:pt x="669" y="1455"/>
                </a:cubicBezTo>
                <a:cubicBezTo>
                  <a:pt x="669" y="1689"/>
                  <a:pt x="669" y="1689"/>
                  <a:pt x="669" y="1689"/>
                </a:cubicBezTo>
                <a:cubicBezTo>
                  <a:pt x="1037" y="1689"/>
                  <a:pt x="1037" y="1689"/>
                  <a:pt x="1037" y="1689"/>
                </a:cubicBezTo>
                <a:cubicBezTo>
                  <a:pt x="1037" y="1455"/>
                  <a:pt x="1037" y="1455"/>
                  <a:pt x="1037" y="1455"/>
                </a:cubicBezTo>
                <a:cubicBezTo>
                  <a:pt x="1070" y="1438"/>
                  <a:pt x="1104" y="1421"/>
                  <a:pt x="1137" y="1404"/>
                </a:cubicBezTo>
                <a:cubicBezTo>
                  <a:pt x="1312" y="1572"/>
                  <a:pt x="1312" y="1572"/>
                  <a:pt x="1312" y="1572"/>
                </a:cubicBezTo>
                <a:cubicBezTo>
                  <a:pt x="1329" y="1555"/>
                  <a:pt x="1329" y="1555"/>
                  <a:pt x="1329" y="1555"/>
                </a:cubicBezTo>
                <a:cubicBezTo>
                  <a:pt x="1547" y="1338"/>
                  <a:pt x="1547" y="1338"/>
                  <a:pt x="1547" y="1338"/>
                </a:cubicBezTo>
                <a:cubicBezTo>
                  <a:pt x="1572" y="1312"/>
                  <a:pt x="1572" y="1312"/>
                  <a:pt x="1572" y="1312"/>
                </a:cubicBezTo>
                <a:cubicBezTo>
                  <a:pt x="1396" y="1145"/>
                  <a:pt x="1396" y="1145"/>
                  <a:pt x="1396" y="1145"/>
                </a:cubicBezTo>
                <a:cubicBezTo>
                  <a:pt x="1421" y="1112"/>
                  <a:pt x="1438" y="1070"/>
                  <a:pt x="1446" y="1037"/>
                </a:cubicBezTo>
                <a:cubicBezTo>
                  <a:pt x="1664" y="1037"/>
                  <a:pt x="1664" y="1037"/>
                  <a:pt x="1664" y="1037"/>
                </a:cubicBezTo>
                <a:close/>
                <a:moveTo>
                  <a:pt x="1221" y="844"/>
                </a:moveTo>
                <a:cubicBezTo>
                  <a:pt x="1221" y="1053"/>
                  <a:pt x="1053" y="1229"/>
                  <a:pt x="844" y="1229"/>
                </a:cubicBezTo>
                <a:cubicBezTo>
                  <a:pt x="635" y="1229"/>
                  <a:pt x="460" y="1053"/>
                  <a:pt x="460" y="844"/>
                </a:cubicBezTo>
                <a:cubicBezTo>
                  <a:pt x="460" y="635"/>
                  <a:pt x="635" y="468"/>
                  <a:pt x="844" y="468"/>
                </a:cubicBezTo>
                <a:cubicBezTo>
                  <a:pt x="1053" y="468"/>
                  <a:pt x="1221" y="635"/>
                  <a:pt x="1221" y="844"/>
                </a:cubicBezTo>
                <a:close/>
                <a:moveTo>
                  <a:pt x="1221" y="844"/>
                </a:moveTo>
                <a:lnTo>
                  <a:pt x="1221" y="8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28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Limitations and future developments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0" name="Google Shape;1430;p128"/>
          <p:cNvSpPr txBox="1"/>
          <p:nvPr/>
        </p:nvSpPr>
        <p:spPr>
          <a:xfrm>
            <a:off x="854150" y="1550976"/>
            <a:ext cx="77451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144000" wrap="square" tIns="45700">
            <a:no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●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retrieval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29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Limitations and future developments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6" name="Google Shape;143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575" y="1703300"/>
            <a:ext cx="2194100" cy="21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29"/>
          <p:cNvSpPr/>
          <p:nvPr/>
        </p:nvSpPr>
        <p:spPr>
          <a:xfrm>
            <a:off x="3748850" y="1905775"/>
            <a:ext cx="1704900" cy="10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29"/>
          <p:cNvSpPr txBox="1"/>
          <p:nvPr/>
        </p:nvSpPr>
        <p:spPr>
          <a:xfrm>
            <a:off x="3935099" y="1954975"/>
            <a:ext cx="142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ERROR!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Memory Full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4"/>
          <p:cNvSpPr txBox="1"/>
          <p:nvPr/>
        </p:nvSpPr>
        <p:spPr>
          <a:xfrm>
            <a:off x="4567224" y="1219875"/>
            <a:ext cx="4352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-3175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Investment strategies vary in complexity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3" name="Google Shape;943;p94"/>
          <p:cNvSpPr/>
          <p:nvPr/>
        </p:nvSpPr>
        <p:spPr>
          <a:xfrm>
            <a:off x="5879829" y="3981017"/>
            <a:ext cx="582612" cy="582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4" name="Google Shape;944;p94"/>
          <p:cNvSpPr/>
          <p:nvPr/>
        </p:nvSpPr>
        <p:spPr>
          <a:xfrm>
            <a:off x="6633682" y="3985344"/>
            <a:ext cx="582612" cy="582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5" name="Google Shape;945;p94"/>
          <p:cNvSpPr/>
          <p:nvPr/>
        </p:nvSpPr>
        <p:spPr>
          <a:xfrm>
            <a:off x="5126254" y="3981017"/>
            <a:ext cx="582612" cy="582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6" name="Google Shape;946;p94"/>
          <p:cNvSpPr/>
          <p:nvPr/>
        </p:nvSpPr>
        <p:spPr>
          <a:xfrm>
            <a:off x="7374055" y="3985344"/>
            <a:ext cx="582612" cy="582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7" name="Google Shape;947;p94"/>
          <p:cNvSpPr/>
          <p:nvPr/>
        </p:nvSpPr>
        <p:spPr>
          <a:xfrm>
            <a:off x="6021974" y="4114662"/>
            <a:ext cx="284486" cy="284485"/>
          </a:xfrm>
          <a:custGeom>
            <a:rect b="b" l="l" r="r" t="t"/>
            <a:pathLst>
              <a:path extrusionOk="0" h="21579" w="21600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48" name="Google Shape;948;p94"/>
          <p:cNvSpPr/>
          <p:nvPr/>
        </p:nvSpPr>
        <p:spPr>
          <a:xfrm>
            <a:off x="6771839" y="4134025"/>
            <a:ext cx="294364" cy="235430"/>
          </a:xfrm>
          <a:custGeom>
            <a:rect b="b" l="l" r="r" t="t"/>
            <a:pathLst>
              <a:path extrusionOk="0" h="390" w="487">
                <a:moveTo>
                  <a:pt x="478" y="9"/>
                </a:moveTo>
                <a:lnTo>
                  <a:pt x="478" y="9"/>
                </a:lnTo>
                <a:cubicBezTo>
                  <a:pt x="372" y="195"/>
                  <a:pt x="372" y="195"/>
                  <a:pt x="372" y="195"/>
                </a:cubicBezTo>
                <a:cubicBezTo>
                  <a:pt x="363" y="204"/>
                  <a:pt x="354" y="204"/>
                  <a:pt x="345" y="195"/>
                </a:cubicBezTo>
                <a:cubicBezTo>
                  <a:pt x="292" y="150"/>
                  <a:pt x="292" y="150"/>
                  <a:pt x="292" y="150"/>
                </a:cubicBezTo>
                <a:cubicBezTo>
                  <a:pt x="283" y="141"/>
                  <a:pt x="283" y="141"/>
                  <a:pt x="274" y="150"/>
                </a:cubicBezTo>
                <a:cubicBezTo>
                  <a:pt x="194" y="266"/>
                  <a:pt x="194" y="266"/>
                  <a:pt x="194" y="266"/>
                </a:cubicBezTo>
                <a:cubicBezTo>
                  <a:pt x="194" y="275"/>
                  <a:pt x="186" y="275"/>
                  <a:pt x="177" y="266"/>
                </a:cubicBezTo>
                <a:cubicBezTo>
                  <a:pt x="141" y="239"/>
                  <a:pt x="141" y="239"/>
                  <a:pt x="141" y="239"/>
                </a:cubicBezTo>
                <a:cubicBezTo>
                  <a:pt x="132" y="230"/>
                  <a:pt x="123" y="230"/>
                  <a:pt x="123" y="239"/>
                </a:cubicBezTo>
                <a:cubicBezTo>
                  <a:pt x="8" y="381"/>
                  <a:pt x="8" y="381"/>
                  <a:pt x="8" y="381"/>
                </a:cubicBezTo>
                <a:cubicBezTo>
                  <a:pt x="0" y="389"/>
                  <a:pt x="0" y="389"/>
                  <a:pt x="8" y="389"/>
                </a:cubicBezTo>
                <a:cubicBezTo>
                  <a:pt x="486" y="389"/>
                  <a:pt x="486" y="389"/>
                  <a:pt x="486" y="389"/>
                </a:cubicBezTo>
                <a:cubicBezTo>
                  <a:pt x="486" y="9"/>
                  <a:pt x="486" y="9"/>
                  <a:pt x="486" y="9"/>
                </a:cubicBezTo>
                <a:cubicBezTo>
                  <a:pt x="486" y="0"/>
                  <a:pt x="486" y="0"/>
                  <a:pt x="478" y="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9" name="Google Shape;949;p94"/>
          <p:cNvSpPr/>
          <p:nvPr/>
        </p:nvSpPr>
        <p:spPr>
          <a:xfrm flipH="1">
            <a:off x="5288957" y="4162707"/>
            <a:ext cx="290062" cy="236601"/>
          </a:xfrm>
          <a:custGeom>
            <a:rect b="b" l="l" r="r" t="t"/>
            <a:pathLst>
              <a:path extrusionOk="0" h="21600" w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0" name="Google Shape;950;p94"/>
          <p:cNvSpPr/>
          <p:nvPr/>
        </p:nvSpPr>
        <p:spPr>
          <a:xfrm>
            <a:off x="7552929" y="4158830"/>
            <a:ext cx="236601" cy="236601"/>
          </a:xfrm>
          <a:custGeom>
            <a:rect b="b" l="l" r="r" t="t"/>
            <a:pathLst>
              <a:path extrusionOk="0" h="21600" w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51" name="Google Shape;951;p94"/>
          <p:cNvGrpSpPr/>
          <p:nvPr/>
        </p:nvGrpSpPr>
        <p:grpSpPr>
          <a:xfrm>
            <a:off x="4323830" y="172746"/>
            <a:ext cx="4636095" cy="779658"/>
            <a:chOff x="5988388" y="483017"/>
            <a:chExt cx="12359700" cy="2079087"/>
          </a:xfrm>
        </p:grpSpPr>
        <p:sp>
          <p:nvSpPr>
            <p:cNvPr id="952" name="Google Shape;952;p94"/>
            <p:cNvSpPr txBox="1"/>
            <p:nvPr/>
          </p:nvSpPr>
          <p:spPr>
            <a:xfrm>
              <a:off x="5988388" y="483017"/>
              <a:ext cx="123597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Background </a:t>
              </a:r>
              <a:endParaRPr b="1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3" name="Google Shape;953;p94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7125" lIns="34250" spcFirstLastPara="1" rIns="34250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descr="sudu_gainian-041.jpg" id="954" name="Google Shape;954;p9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655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55" name="Google Shape;955;p94"/>
          <p:cNvSpPr txBox="1"/>
          <p:nvPr/>
        </p:nvSpPr>
        <p:spPr>
          <a:xfrm>
            <a:off x="4567224" y="1478900"/>
            <a:ext cx="43524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Real-time market book data enables financial predictions with high temporal specificity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6" name="Google Shape;956;p94"/>
          <p:cNvSpPr txBox="1"/>
          <p:nvPr/>
        </p:nvSpPr>
        <p:spPr>
          <a:xfrm>
            <a:off x="4567224" y="2763500"/>
            <a:ext cx="43524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However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direct streams of real-time data requires customized hardware and dedicated location space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30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Limitations and future developments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4" name="Google Shape;1444;p130"/>
          <p:cNvSpPr txBox="1"/>
          <p:nvPr/>
        </p:nvSpPr>
        <p:spPr>
          <a:xfrm>
            <a:off x="854150" y="1550976"/>
            <a:ext cx="77451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144000" wrap="square" tIns="45700">
            <a:no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●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retrieval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●"/>
            </a:pPr>
            <a:r>
              <a:rPr b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Online servers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31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Limitations and future developments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0" name="Google Shape;145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975" y="1755676"/>
            <a:ext cx="2398625" cy="23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31"/>
          <p:cNvPicPr preferRelativeResize="0"/>
          <p:nvPr/>
        </p:nvPicPr>
        <p:blipFill rotWithShape="1">
          <a:blip r:embed="rId4">
            <a:alphaModFix/>
          </a:blip>
          <a:srcRect b="0" l="15926" r="11048" t="0"/>
          <a:stretch/>
        </p:blipFill>
        <p:spPr>
          <a:xfrm>
            <a:off x="4382013" y="3606975"/>
            <a:ext cx="3867300" cy="9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973" y="1598711"/>
            <a:ext cx="2729377" cy="14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32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Limitations and future developments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8" name="Google Shape;1458;p132"/>
          <p:cNvSpPr txBox="1"/>
          <p:nvPr/>
        </p:nvSpPr>
        <p:spPr>
          <a:xfrm>
            <a:off x="854150" y="1550976"/>
            <a:ext cx="77451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144000" wrap="square" tIns="45700">
            <a:no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●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retrieval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●"/>
            </a:pPr>
            <a:r>
              <a:rPr b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Online servers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●"/>
            </a:pPr>
            <a:r>
              <a:rPr b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 friendly interface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33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Limitations and future developments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4" name="Google Shape;1464;p133"/>
          <p:cNvPicPr preferRelativeResize="0"/>
          <p:nvPr/>
        </p:nvPicPr>
        <p:blipFill rotWithShape="1">
          <a:blip r:embed="rId3">
            <a:alphaModFix/>
          </a:blip>
          <a:srcRect b="4166" l="0" r="0" t="3446"/>
          <a:stretch/>
        </p:blipFill>
        <p:spPr>
          <a:xfrm>
            <a:off x="5342825" y="1863825"/>
            <a:ext cx="2956675" cy="16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975" y="1759200"/>
            <a:ext cx="2194100" cy="21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33"/>
          <p:cNvSpPr/>
          <p:nvPr/>
        </p:nvSpPr>
        <p:spPr>
          <a:xfrm>
            <a:off x="1216575" y="1952825"/>
            <a:ext cx="1704900" cy="10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33"/>
          <p:cNvSpPr txBox="1"/>
          <p:nvPr/>
        </p:nvSpPr>
        <p:spPr>
          <a:xfrm>
            <a:off x="1509375" y="2245925"/>
            <a:ext cx="141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Terminal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68" name="Google Shape;1468;p133"/>
          <p:cNvCxnSpPr/>
          <p:nvPr/>
        </p:nvCxnSpPr>
        <p:spPr>
          <a:xfrm flipH="1" rot="10800000">
            <a:off x="3077276" y="2678025"/>
            <a:ext cx="2224500" cy="114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dot"/>
            <a:miter lim="800000"/>
            <a:headEnd len="sm" w="sm" type="oval"/>
            <a:tailEnd len="sm" w="sm" type="triangle"/>
          </a:ln>
        </p:spPr>
      </p:cxnSp>
      <p:sp>
        <p:nvSpPr>
          <p:cNvPr id="1469" name="Google Shape;1469;p133"/>
          <p:cNvSpPr txBox="1"/>
          <p:nvPr/>
        </p:nvSpPr>
        <p:spPr>
          <a:xfrm>
            <a:off x="3259525" y="2365325"/>
            <a:ext cx="1860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Graphical user interface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34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Limitations and future developments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5" name="Google Shape;1475;p134"/>
          <p:cNvSpPr txBox="1"/>
          <p:nvPr/>
        </p:nvSpPr>
        <p:spPr>
          <a:xfrm>
            <a:off x="854150" y="1550976"/>
            <a:ext cx="77451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144000" wrap="square" tIns="45700">
            <a:no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●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retrieval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●"/>
            </a:pPr>
            <a:r>
              <a:rPr b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Online servers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●"/>
            </a:pPr>
            <a:r>
              <a:rPr b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 friendly interface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●"/>
            </a:pPr>
            <a:r>
              <a:rPr b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Automatic workflow and execute trading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35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1" name="Google Shape;148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925" y="1789488"/>
            <a:ext cx="1538575" cy="13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35"/>
          <p:cNvSpPr txBox="1"/>
          <p:nvPr/>
        </p:nvSpPr>
        <p:spPr>
          <a:xfrm>
            <a:off x="2291625" y="2173775"/>
            <a:ext cx="46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Checkout our github blog at github.com/aporter1350/cats.github.io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95"/>
          <p:cNvGrpSpPr/>
          <p:nvPr/>
        </p:nvGrpSpPr>
        <p:grpSpPr>
          <a:xfrm>
            <a:off x="726471" y="181131"/>
            <a:ext cx="7863098" cy="779658"/>
            <a:chOff x="1916164" y="483017"/>
            <a:chExt cx="20962800" cy="2079087"/>
          </a:xfrm>
        </p:grpSpPr>
        <p:sp>
          <p:nvSpPr>
            <p:cNvPr id="962" name="Google Shape;962;p95"/>
            <p:cNvSpPr txBox="1"/>
            <p:nvPr/>
          </p:nvSpPr>
          <p:spPr>
            <a:xfrm>
              <a:off x="1916164" y="483017"/>
              <a:ext cx="209628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Project Pipeline</a:t>
              </a:r>
              <a:endParaRPr b="1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3" name="Google Shape;963;p95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7125" lIns="34250" spcFirstLastPara="1" rIns="34250" wrap="square" tIns="17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964" name="Google Shape;964;p95"/>
          <p:cNvGrpSpPr/>
          <p:nvPr/>
        </p:nvGrpSpPr>
        <p:grpSpPr>
          <a:xfrm>
            <a:off x="3643054" y="1818713"/>
            <a:ext cx="1857900" cy="2074314"/>
            <a:chOff x="2705805" y="1776812"/>
            <a:chExt cx="1857900" cy="2119242"/>
          </a:xfrm>
        </p:grpSpPr>
        <p:sp>
          <p:nvSpPr>
            <p:cNvPr id="965" name="Google Shape;965;p95"/>
            <p:cNvSpPr txBox="1"/>
            <p:nvPr/>
          </p:nvSpPr>
          <p:spPr>
            <a:xfrm>
              <a:off x="2858244" y="2917985"/>
              <a:ext cx="1562400" cy="3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Data Processing</a:t>
              </a:r>
              <a:endParaRPr b="1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6" name="Google Shape;966;p95"/>
            <p:cNvSpPr txBox="1"/>
            <p:nvPr/>
          </p:nvSpPr>
          <p:spPr>
            <a:xfrm>
              <a:off x="2705805" y="3196153"/>
              <a:ext cx="18579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Using  in house functions to standardize level 1 and level 2 data prior to implementing computational models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7" name="Google Shape;967;p95"/>
            <p:cNvSpPr/>
            <p:nvPr/>
          </p:nvSpPr>
          <p:spPr>
            <a:xfrm rot="5400000">
              <a:off x="3128467" y="1776812"/>
              <a:ext cx="975913" cy="975913"/>
            </a:xfrm>
            <a:prstGeom prst="round2DiagRect">
              <a:avLst>
                <a:gd fmla="val 18841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1150" lIns="82300" spcFirstLastPara="1" rIns="82300" wrap="square" tIns="41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968" name="Google Shape;968;p95"/>
            <p:cNvGrpSpPr/>
            <p:nvPr/>
          </p:nvGrpSpPr>
          <p:grpSpPr>
            <a:xfrm>
              <a:off x="3397126" y="2049742"/>
              <a:ext cx="473267" cy="423731"/>
              <a:chOff x="2061431" y="5656262"/>
              <a:chExt cx="583344" cy="522287"/>
            </a:xfrm>
          </p:grpSpPr>
          <p:sp>
            <p:nvSpPr>
              <p:cNvPr id="969" name="Google Shape;969;p95"/>
              <p:cNvSpPr/>
              <p:nvPr/>
            </p:nvSpPr>
            <p:spPr>
              <a:xfrm>
                <a:off x="2403475" y="5656262"/>
                <a:ext cx="241300" cy="238125"/>
              </a:xfrm>
              <a:custGeom>
                <a:rect b="b" l="l" r="r" t="t"/>
                <a:pathLst>
                  <a:path extrusionOk="0" h="661" w="670">
                    <a:moveTo>
                      <a:pt x="159" y="660"/>
                    </a:moveTo>
                    <a:cubicBezTo>
                      <a:pt x="184" y="643"/>
                      <a:pt x="226" y="635"/>
                      <a:pt x="259" y="635"/>
                    </a:cubicBezTo>
                    <a:cubicBezTo>
                      <a:pt x="669" y="225"/>
                      <a:pt x="669" y="225"/>
                      <a:pt x="669" y="225"/>
                    </a:cubicBezTo>
                    <a:cubicBezTo>
                      <a:pt x="435" y="0"/>
                      <a:pt x="435" y="0"/>
                      <a:pt x="435" y="0"/>
                    </a:cubicBezTo>
                    <a:cubicBezTo>
                      <a:pt x="33" y="409"/>
                      <a:pt x="33" y="409"/>
                      <a:pt x="33" y="409"/>
                    </a:cubicBezTo>
                    <a:cubicBezTo>
                      <a:pt x="33" y="443"/>
                      <a:pt x="25" y="485"/>
                      <a:pt x="0" y="510"/>
                    </a:cubicBezTo>
                    <a:lnTo>
                      <a:pt x="159" y="660"/>
                    </a:lnTo>
                    <a:close/>
                    <a:moveTo>
                      <a:pt x="159" y="660"/>
                    </a:moveTo>
                    <a:lnTo>
                      <a:pt x="159" y="6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70" name="Google Shape;970;p95"/>
              <p:cNvSpPr/>
              <p:nvPr/>
            </p:nvSpPr>
            <p:spPr>
              <a:xfrm>
                <a:off x="2124075" y="5981699"/>
                <a:ext cx="196850" cy="195263"/>
              </a:xfrm>
              <a:custGeom>
                <a:rect b="b" l="l" r="r" t="t"/>
                <a:pathLst>
                  <a:path extrusionOk="0" h="544" w="545">
                    <a:moveTo>
                      <a:pt x="226" y="259"/>
                    </a:moveTo>
                    <a:lnTo>
                      <a:pt x="209" y="242"/>
                    </a:lnTo>
                    <a:lnTo>
                      <a:pt x="134" y="301"/>
                    </a:lnTo>
                    <a:lnTo>
                      <a:pt x="0" y="510"/>
                    </a:lnTo>
                    <a:lnTo>
                      <a:pt x="34" y="543"/>
                    </a:lnTo>
                    <a:lnTo>
                      <a:pt x="243" y="409"/>
                    </a:lnTo>
                    <a:lnTo>
                      <a:pt x="301" y="334"/>
                    </a:lnTo>
                    <a:lnTo>
                      <a:pt x="285" y="317"/>
                    </a:lnTo>
                    <a:lnTo>
                      <a:pt x="544" y="58"/>
                    </a:lnTo>
                    <a:lnTo>
                      <a:pt x="485" y="0"/>
                    </a:lnTo>
                    <a:lnTo>
                      <a:pt x="226" y="259"/>
                    </a:lnTo>
                    <a:close/>
                    <a:moveTo>
                      <a:pt x="226" y="259"/>
                    </a:moveTo>
                    <a:lnTo>
                      <a:pt x="226" y="2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71" name="Google Shape;971;p95"/>
              <p:cNvSpPr/>
              <p:nvPr/>
            </p:nvSpPr>
            <p:spPr>
              <a:xfrm>
                <a:off x="2124075" y="5981699"/>
                <a:ext cx="196850" cy="195263"/>
              </a:xfrm>
              <a:custGeom>
                <a:rect b="b" l="l" r="r" t="t"/>
                <a:pathLst>
                  <a:path extrusionOk="0" h="544" w="545">
                    <a:moveTo>
                      <a:pt x="226" y="259"/>
                    </a:moveTo>
                    <a:lnTo>
                      <a:pt x="209" y="242"/>
                    </a:lnTo>
                    <a:lnTo>
                      <a:pt x="134" y="301"/>
                    </a:lnTo>
                    <a:lnTo>
                      <a:pt x="0" y="510"/>
                    </a:lnTo>
                    <a:lnTo>
                      <a:pt x="34" y="543"/>
                    </a:lnTo>
                    <a:lnTo>
                      <a:pt x="243" y="409"/>
                    </a:lnTo>
                    <a:lnTo>
                      <a:pt x="301" y="334"/>
                    </a:lnTo>
                    <a:lnTo>
                      <a:pt x="285" y="317"/>
                    </a:lnTo>
                    <a:lnTo>
                      <a:pt x="544" y="58"/>
                    </a:lnTo>
                    <a:lnTo>
                      <a:pt x="485" y="0"/>
                    </a:lnTo>
                    <a:lnTo>
                      <a:pt x="226" y="259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72" name="Google Shape;972;p95"/>
              <p:cNvSpPr/>
              <p:nvPr/>
            </p:nvSpPr>
            <p:spPr>
              <a:xfrm>
                <a:off x="2205038" y="6075362"/>
                <a:ext cx="1587" cy="158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73" name="Google Shape;973;p95"/>
              <p:cNvSpPr/>
              <p:nvPr/>
            </p:nvSpPr>
            <p:spPr>
              <a:xfrm>
                <a:off x="2061431" y="5662612"/>
                <a:ext cx="520701" cy="515937"/>
              </a:xfrm>
              <a:custGeom>
                <a:rect b="b" l="l" r="r" t="t"/>
                <a:pathLst>
                  <a:path extrusionOk="0" h="1431" w="1448">
                    <a:moveTo>
                      <a:pt x="644" y="427"/>
                    </a:moveTo>
                    <a:cubicBezTo>
                      <a:pt x="678" y="318"/>
                      <a:pt x="644" y="201"/>
                      <a:pt x="561" y="117"/>
                    </a:cubicBezTo>
                    <a:cubicBezTo>
                      <a:pt x="477" y="34"/>
                      <a:pt x="360" y="0"/>
                      <a:pt x="251" y="34"/>
                    </a:cubicBezTo>
                    <a:cubicBezTo>
                      <a:pt x="435" y="209"/>
                      <a:pt x="435" y="209"/>
                      <a:pt x="435" y="209"/>
                    </a:cubicBezTo>
                    <a:cubicBezTo>
                      <a:pt x="385" y="385"/>
                      <a:pt x="385" y="385"/>
                      <a:pt x="385" y="385"/>
                    </a:cubicBezTo>
                    <a:cubicBezTo>
                      <a:pt x="210" y="435"/>
                      <a:pt x="210" y="435"/>
                      <a:pt x="210" y="435"/>
                    </a:cubicBezTo>
                    <a:cubicBezTo>
                      <a:pt x="34" y="251"/>
                      <a:pt x="34" y="251"/>
                      <a:pt x="34" y="251"/>
                    </a:cubicBezTo>
                    <a:cubicBezTo>
                      <a:pt x="0" y="360"/>
                      <a:pt x="25" y="477"/>
                      <a:pt x="109" y="561"/>
                    </a:cubicBezTo>
                    <a:cubicBezTo>
                      <a:pt x="201" y="653"/>
                      <a:pt x="326" y="677"/>
                      <a:pt x="435" y="644"/>
                    </a:cubicBezTo>
                    <a:cubicBezTo>
                      <a:pt x="1179" y="1380"/>
                      <a:pt x="1179" y="1380"/>
                      <a:pt x="1179" y="1380"/>
                    </a:cubicBezTo>
                    <a:cubicBezTo>
                      <a:pt x="1204" y="1413"/>
                      <a:pt x="1246" y="1430"/>
                      <a:pt x="1288" y="1430"/>
                    </a:cubicBezTo>
                    <a:cubicBezTo>
                      <a:pt x="1321" y="1430"/>
                      <a:pt x="1363" y="1413"/>
                      <a:pt x="1388" y="1380"/>
                    </a:cubicBezTo>
                    <a:cubicBezTo>
                      <a:pt x="1447" y="1321"/>
                      <a:pt x="1447" y="1229"/>
                      <a:pt x="1388" y="1171"/>
                    </a:cubicBezTo>
                    <a:lnTo>
                      <a:pt x="644" y="427"/>
                    </a:lnTo>
                    <a:close/>
                    <a:moveTo>
                      <a:pt x="1296" y="1355"/>
                    </a:moveTo>
                    <a:cubicBezTo>
                      <a:pt x="1263" y="1355"/>
                      <a:pt x="1238" y="1330"/>
                      <a:pt x="1238" y="1305"/>
                    </a:cubicBezTo>
                    <a:cubicBezTo>
                      <a:pt x="1238" y="1271"/>
                      <a:pt x="1263" y="1246"/>
                      <a:pt x="1296" y="1246"/>
                    </a:cubicBezTo>
                    <a:cubicBezTo>
                      <a:pt x="1330" y="1246"/>
                      <a:pt x="1355" y="1271"/>
                      <a:pt x="1355" y="1305"/>
                    </a:cubicBezTo>
                    <a:cubicBezTo>
                      <a:pt x="1355" y="1330"/>
                      <a:pt x="1330" y="1355"/>
                      <a:pt x="1296" y="1355"/>
                    </a:cubicBezTo>
                    <a:close/>
                    <a:moveTo>
                      <a:pt x="1296" y="1355"/>
                    </a:moveTo>
                    <a:lnTo>
                      <a:pt x="1296" y="13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</p:grpSp>
      <p:grpSp>
        <p:nvGrpSpPr>
          <p:cNvPr id="974" name="Google Shape;974;p95"/>
          <p:cNvGrpSpPr/>
          <p:nvPr/>
        </p:nvGrpSpPr>
        <p:grpSpPr>
          <a:xfrm>
            <a:off x="5289648" y="1821468"/>
            <a:ext cx="2963700" cy="1914650"/>
            <a:chOff x="4077949" y="1774774"/>
            <a:chExt cx="2963700" cy="1956120"/>
          </a:xfrm>
        </p:grpSpPr>
        <p:sp>
          <p:nvSpPr>
            <p:cNvPr id="975" name="Google Shape;975;p95"/>
            <p:cNvSpPr txBox="1"/>
            <p:nvPr/>
          </p:nvSpPr>
          <p:spPr>
            <a:xfrm>
              <a:off x="4077949" y="2910325"/>
              <a:ext cx="2963700" cy="3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Algorithmic Trading</a:t>
              </a:r>
              <a:endParaRPr b="1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6" name="Google Shape;976;p95"/>
            <p:cNvSpPr txBox="1"/>
            <p:nvPr/>
          </p:nvSpPr>
          <p:spPr>
            <a:xfrm>
              <a:off x="4609741" y="3188494"/>
              <a:ext cx="1857900" cy="5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Using processed data to run computational predictive models XGboost</a:t>
              </a:r>
              <a:endParaRPr b="1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7" name="Google Shape;977;p95"/>
            <p:cNvSpPr/>
            <p:nvPr/>
          </p:nvSpPr>
          <p:spPr>
            <a:xfrm>
              <a:off x="5054655" y="1774774"/>
              <a:ext cx="975913" cy="975913"/>
            </a:xfrm>
            <a:prstGeom prst="round2DiagRect">
              <a:avLst>
                <a:gd fmla="val 18841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1150" lIns="82300" spcFirstLastPara="1" rIns="82300" wrap="square" tIns="41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978" name="Google Shape;978;p95"/>
            <p:cNvGrpSpPr/>
            <p:nvPr/>
          </p:nvGrpSpPr>
          <p:grpSpPr>
            <a:xfrm>
              <a:off x="5258513" y="2016918"/>
              <a:ext cx="535038" cy="531005"/>
              <a:chOff x="998489" y="2241774"/>
              <a:chExt cx="256404" cy="239742"/>
            </a:xfrm>
          </p:grpSpPr>
          <p:sp>
            <p:nvSpPr>
              <p:cNvPr id="979" name="Google Shape;979;p95"/>
              <p:cNvSpPr/>
              <p:nvPr/>
            </p:nvSpPr>
            <p:spPr>
              <a:xfrm>
                <a:off x="998489" y="2241774"/>
                <a:ext cx="256404" cy="239742"/>
              </a:xfrm>
              <a:custGeom>
                <a:rect b="b" l="l" r="r" t="t"/>
                <a:pathLst>
                  <a:path extrusionOk="0" h="219" w="234">
                    <a:moveTo>
                      <a:pt x="230" y="48"/>
                    </a:moveTo>
                    <a:cubicBezTo>
                      <a:pt x="186" y="5"/>
                      <a:pt x="186" y="5"/>
                      <a:pt x="186" y="5"/>
                    </a:cubicBezTo>
                    <a:cubicBezTo>
                      <a:pt x="183" y="2"/>
                      <a:pt x="180" y="0"/>
                      <a:pt x="17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210"/>
                      <a:pt x="10" y="219"/>
                      <a:pt x="22" y="219"/>
                    </a:cubicBezTo>
                    <a:cubicBezTo>
                      <a:pt x="212" y="219"/>
                      <a:pt x="212" y="219"/>
                      <a:pt x="212" y="219"/>
                    </a:cubicBezTo>
                    <a:cubicBezTo>
                      <a:pt x="224" y="219"/>
                      <a:pt x="234" y="210"/>
                      <a:pt x="234" y="197"/>
                    </a:cubicBezTo>
                    <a:cubicBezTo>
                      <a:pt x="234" y="59"/>
                      <a:pt x="234" y="59"/>
                      <a:pt x="234" y="59"/>
                    </a:cubicBezTo>
                    <a:cubicBezTo>
                      <a:pt x="234" y="55"/>
                      <a:pt x="233" y="51"/>
                      <a:pt x="230" y="48"/>
                    </a:cubicBezTo>
                    <a:close/>
                    <a:moveTo>
                      <a:pt x="220" y="197"/>
                    </a:moveTo>
                    <a:cubicBezTo>
                      <a:pt x="220" y="202"/>
                      <a:pt x="216" y="205"/>
                      <a:pt x="212" y="205"/>
                    </a:cubicBezTo>
                    <a:cubicBezTo>
                      <a:pt x="22" y="205"/>
                      <a:pt x="22" y="205"/>
                      <a:pt x="22" y="205"/>
                    </a:cubicBezTo>
                    <a:cubicBezTo>
                      <a:pt x="18" y="205"/>
                      <a:pt x="15" y="202"/>
                      <a:pt x="15" y="19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"/>
                      <a:pt x="18" y="15"/>
                      <a:pt x="22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56"/>
                      <a:pt x="178" y="66"/>
                      <a:pt x="190" y="66"/>
                    </a:cubicBezTo>
                    <a:cubicBezTo>
                      <a:pt x="198" y="66"/>
                      <a:pt x="198" y="66"/>
                      <a:pt x="198" y="66"/>
                    </a:cubicBezTo>
                    <a:cubicBezTo>
                      <a:pt x="220" y="66"/>
                      <a:pt x="220" y="66"/>
                      <a:pt x="220" y="66"/>
                    </a:cubicBezTo>
                    <a:lnTo>
                      <a:pt x="220" y="197"/>
                    </a:lnTo>
                    <a:close/>
                    <a:moveTo>
                      <a:pt x="198" y="59"/>
                    </a:moveTo>
                    <a:cubicBezTo>
                      <a:pt x="190" y="59"/>
                      <a:pt x="190" y="59"/>
                      <a:pt x="190" y="59"/>
                    </a:cubicBezTo>
                    <a:cubicBezTo>
                      <a:pt x="182" y="59"/>
                      <a:pt x="176" y="52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6" y="15"/>
                      <a:pt x="176" y="15"/>
                      <a:pt x="176" y="15"/>
                    </a:cubicBezTo>
                    <a:cubicBezTo>
                      <a:pt x="220" y="59"/>
                      <a:pt x="220" y="59"/>
                      <a:pt x="220" y="59"/>
                    </a:cubicBezTo>
                    <a:lnTo>
                      <a:pt x="198" y="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80" name="Google Shape;980;p95"/>
              <p:cNvSpPr/>
              <p:nvPr/>
            </p:nvSpPr>
            <p:spPr>
              <a:xfrm>
                <a:off x="1118823" y="2289908"/>
                <a:ext cx="48597" cy="7868"/>
              </a:xfrm>
              <a:custGeom>
                <a:rect b="b" l="l" r="r" t="t"/>
                <a:pathLst>
                  <a:path extrusionOk="0" h="7" w="44">
                    <a:moveTo>
                      <a:pt x="4" y="7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2" y="7"/>
                      <a:pt x="44" y="6"/>
                      <a:pt x="44" y="4"/>
                    </a:cubicBezTo>
                    <a:cubicBezTo>
                      <a:pt x="44" y="2"/>
                      <a:pt x="42" y="0"/>
                      <a:pt x="4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81" name="Google Shape;981;p95"/>
              <p:cNvSpPr/>
              <p:nvPr/>
            </p:nvSpPr>
            <p:spPr>
              <a:xfrm>
                <a:off x="1118823" y="2313975"/>
                <a:ext cx="48597" cy="7868"/>
              </a:xfrm>
              <a:custGeom>
                <a:rect b="b" l="l" r="r" t="t"/>
                <a:pathLst>
                  <a:path extrusionOk="0" h="7" w="44">
                    <a:moveTo>
                      <a:pt x="4" y="7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2" y="7"/>
                      <a:pt x="44" y="6"/>
                      <a:pt x="44" y="4"/>
                    </a:cubicBezTo>
                    <a:cubicBezTo>
                      <a:pt x="44" y="2"/>
                      <a:pt x="42" y="0"/>
                      <a:pt x="4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82" name="Google Shape;982;p95"/>
              <p:cNvSpPr/>
              <p:nvPr/>
            </p:nvSpPr>
            <p:spPr>
              <a:xfrm>
                <a:off x="1118823" y="2338041"/>
                <a:ext cx="104135" cy="7868"/>
              </a:xfrm>
              <a:custGeom>
                <a:rect b="b" l="l" r="r" t="t"/>
                <a:pathLst>
                  <a:path extrusionOk="0" h="7" w="95">
                    <a:moveTo>
                      <a:pt x="0" y="4"/>
                    </a:moveTo>
                    <a:cubicBezTo>
                      <a:pt x="0" y="6"/>
                      <a:pt x="2" y="7"/>
                      <a:pt x="4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3" y="7"/>
                      <a:pt x="95" y="6"/>
                      <a:pt x="95" y="4"/>
                    </a:cubicBezTo>
                    <a:cubicBezTo>
                      <a:pt x="95" y="2"/>
                      <a:pt x="93" y="0"/>
                      <a:pt x="9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83" name="Google Shape;983;p95"/>
              <p:cNvSpPr/>
              <p:nvPr/>
            </p:nvSpPr>
            <p:spPr>
              <a:xfrm>
                <a:off x="1031349" y="2386175"/>
                <a:ext cx="191609" cy="7868"/>
              </a:xfrm>
              <a:custGeom>
                <a:rect b="b" l="l" r="r" t="t"/>
                <a:pathLst>
                  <a:path extrusionOk="0" h="7" w="175">
                    <a:moveTo>
                      <a:pt x="17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3" y="7"/>
                      <a:pt x="175" y="5"/>
                      <a:pt x="175" y="3"/>
                    </a:cubicBezTo>
                    <a:cubicBezTo>
                      <a:pt x="175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84" name="Google Shape;984;p95"/>
              <p:cNvSpPr/>
              <p:nvPr/>
            </p:nvSpPr>
            <p:spPr>
              <a:xfrm>
                <a:off x="1031349" y="2410242"/>
                <a:ext cx="191609" cy="7868"/>
              </a:xfrm>
              <a:custGeom>
                <a:rect b="b" l="l" r="r" t="t"/>
                <a:pathLst>
                  <a:path extrusionOk="0" h="7" w="175">
                    <a:moveTo>
                      <a:pt x="17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3" y="7"/>
                      <a:pt x="175" y="5"/>
                      <a:pt x="175" y="3"/>
                    </a:cubicBezTo>
                    <a:cubicBezTo>
                      <a:pt x="175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85" name="Google Shape;985;p95"/>
              <p:cNvSpPr/>
              <p:nvPr/>
            </p:nvSpPr>
            <p:spPr>
              <a:xfrm>
                <a:off x="1031349" y="2434308"/>
                <a:ext cx="191609" cy="7868"/>
              </a:xfrm>
              <a:custGeom>
                <a:rect b="b" l="l" r="r" t="t"/>
                <a:pathLst>
                  <a:path extrusionOk="0" h="7" w="175">
                    <a:moveTo>
                      <a:pt x="17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3" y="7"/>
                      <a:pt x="175" y="5"/>
                      <a:pt x="175" y="3"/>
                    </a:cubicBezTo>
                    <a:cubicBezTo>
                      <a:pt x="175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86" name="Google Shape;986;p95"/>
              <p:cNvSpPr/>
              <p:nvPr/>
            </p:nvSpPr>
            <p:spPr>
              <a:xfrm>
                <a:off x="1031349" y="2362108"/>
                <a:ext cx="191609" cy="7868"/>
              </a:xfrm>
              <a:custGeom>
                <a:rect b="b" l="l" r="r" t="t"/>
                <a:pathLst>
                  <a:path extrusionOk="0" h="7" w="175">
                    <a:moveTo>
                      <a:pt x="17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3" y="7"/>
                      <a:pt x="175" y="6"/>
                      <a:pt x="175" y="3"/>
                    </a:cubicBezTo>
                    <a:cubicBezTo>
                      <a:pt x="175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87" name="Google Shape;987;p95"/>
              <p:cNvSpPr/>
              <p:nvPr/>
            </p:nvSpPr>
            <p:spPr>
              <a:xfrm>
                <a:off x="1031349" y="2282040"/>
                <a:ext cx="71275" cy="63870"/>
              </a:xfrm>
              <a:custGeom>
                <a:rect b="b" l="l" r="r" t="t"/>
                <a:pathLst>
                  <a:path extrusionOk="0" h="58" w="65">
                    <a:moveTo>
                      <a:pt x="7" y="58"/>
                    </a:moveTo>
                    <a:cubicBezTo>
                      <a:pt x="58" y="58"/>
                      <a:pt x="58" y="58"/>
                      <a:pt x="58" y="58"/>
                    </a:cubicBezTo>
                    <a:cubicBezTo>
                      <a:pt x="62" y="58"/>
                      <a:pt x="65" y="55"/>
                      <a:pt x="65" y="51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3"/>
                      <a:pt x="62" y="0"/>
                      <a:pt x="5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5"/>
                      <a:pt x="3" y="58"/>
                      <a:pt x="7" y="58"/>
                    </a:cubicBezTo>
                    <a:close/>
                    <a:moveTo>
                      <a:pt x="14" y="14"/>
                    </a:move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14" y="44"/>
                      <a:pt x="14" y="44"/>
                      <a:pt x="14" y="44"/>
                    </a:cubicBezTo>
                    <a:lnTo>
                      <a:pt x="14" y="1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</p:grpSp>
      <p:grpSp>
        <p:nvGrpSpPr>
          <p:cNvPr id="988" name="Google Shape;988;p95"/>
          <p:cNvGrpSpPr/>
          <p:nvPr/>
        </p:nvGrpSpPr>
        <p:grpSpPr>
          <a:xfrm>
            <a:off x="1499000" y="1821463"/>
            <a:ext cx="1857900" cy="2070434"/>
            <a:chOff x="653851" y="1776812"/>
            <a:chExt cx="1857900" cy="2115277"/>
          </a:xfrm>
        </p:grpSpPr>
        <p:sp>
          <p:nvSpPr>
            <p:cNvPr id="989" name="Google Shape;989;p95"/>
            <p:cNvSpPr txBox="1"/>
            <p:nvPr/>
          </p:nvSpPr>
          <p:spPr>
            <a:xfrm>
              <a:off x="734077" y="2910363"/>
              <a:ext cx="1697400" cy="3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Data Collection</a:t>
              </a:r>
              <a:endParaRPr b="1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0" name="Google Shape;990;p95"/>
            <p:cNvSpPr txBox="1"/>
            <p:nvPr/>
          </p:nvSpPr>
          <p:spPr>
            <a:xfrm>
              <a:off x="653851" y="3192189"/>
              <a:ext cx="18579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Using Server Sent Events to collect ongoing level 2 data from alternative cloud platforms 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1" name="Google Shape;991;p95"/>
            <p:cNvSpPr/>
            <p:nvPr/>
          </p:nvSpPr>
          <p:spPr>
            <a:xfrm>
              <a:off x="1084566" y="1776812"/>
              <a:ext cx="975913" cy="975913"/>
            </a:xfrm>
            <a:prstGeom prst="round2DiagRect">
              <a:avLst>
                <a:gd fmla="val 18841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1150" lIns="82300" spcFirstLastPara="1" rIns="82300" wrap="square" tIns="41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992" name="Google Shape;992;p95"/>
            <p:cNvSpPr/>
            <p:nvPr/>
          </p:nvSpPr>
          <p:spPr>
            <a:xfrm>
              <a:off x="1251513" y="1934089"/>
              <a:ext cx="614088" cy="530982"/>
            </a:xfrm>
            <a:custGeom>
              <a:rect b="b" l="l" r="r" t="t"/>
              <a:pathLst>
                <a:path extrusionOk="0" h="21600" w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44CEB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6">
            <a:hlinkClick/>
          </p:cNvPr>
          <p:cNvSpPr txBox="1"/>
          <p:nvPr/>
        </p:nvSpPr>
        <p:spPr>
          <a:xfrm>
            <a:off x="673275" y="4933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Types</a:t>
            </a: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8" name="Google Shape;998;p96"/>
          <p:cNvSpPr txBox="1"/>
          <p:nvPr/>
        </p:nvSpPr>
        <p:spPr>
          <a:xfrm>
            <a:off x="699460" y="1234053"/>
            <a:ext cx="7745100" cy="3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144000" wrap="square" tIns="45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●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Level 1 Market Data</a:t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●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Level 2 Market Data</a:t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●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What’s the difference?</a:t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Char char="●"/>
            </a:pPr>
            <a:r>
              <a:rPr b="1"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are both types of data obtained?</a:t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7">
            <a:hlinkClick/>
          </p:cNvPr>
          <p:cNvSpPr txBox="1"/>
          <p:nvPr/>
        </p:nvSpPr>
        <p:spPr>
          <a:xfrm>
            <a:off x="673275" y="442531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Level 1 Market Data</a:t>
            </a: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4" name="Google Shape;100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00" y="1174175"/>
            <a:ext cx="5087599" cy="356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5" name="Google Shape;1005;p97"/>
          <p:cNvCxnSpPr/>
          <p:nvPr/>
        </p:nvCxnSpPr>
        <p:spPr>
          <a:xfrm flipH="1">
            <a:off x="6795049" y="2225100"/>
            <a:ext cx="977400" cy="69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6" name="Google Shape;1006;p97"/>
          <p:cNvCxnSpPr/>
          <p:nvPr/>
        </p:nvCxnSpPr>
        <p:spPr>
          <a:xfrm>
            <a:off x="1653850" y="2461200"/>
            <a:ext cx="2997000" cy="49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7" name="Google Shape;1007;p97"/>
          <p:cNvSpPr txBox="1"/>
          <p:nvPr/>
        </p:nvSpPr>
        <p:spPr>
          <a:xfrm>
            <a:off x="509600" y="2225100"/>
            <a:ext cx="1518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Prices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8" name="Google Shape;1008;p97"/>
          <p:cNvSpPr txBox="1"/>
          <p:nvPr/>
        </p:nvSpPr>
        <p:spPr>
          <a:xfrm>
            <a:off x="7115800" y="1913400"/>
            <a:ext cx="1518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Quantities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8">
            <a:hlinkClick/>
          </p:cNvPr>
          <p:cNvSpPr txBox="1"/>
          <p:nvPr/>
        </p:nvSpPr>
        <p:spPr>
          <a:xfrm>
            <a:off x="673275" y="4298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Level 1 Market Data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4" name="Google Shape;101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25" y="972556"/>
            <a:ext cx="5808897" cy="38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9">
            <a:hlinkClick/>
          </p:cNvPr>
          <p:cNvSpPr txBox="1"/>
          <p:nvPr/>
        </p:nvSpPr>
        <p:spPr>
          <a:xfrm>
            <a:off x="673275" y="429856"/>
            <a:ext cx="786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Level 2 Market Data</a:t>
            </a:r>
            <a:endParaRPr b="1" sz="3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0" name="Google Shape;102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025" y="1114381"/>
            <a:ext cx="36195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Blue - Dark">
      <a:dk1>
        <a:srgbClr val="FFFFFF"/>
      </a:dk1>
      <a:lt1>
        <a:srgbClr val="FFFFFF"/>
      </a:lt1>
      <a:dk2>
        <a:srgbClr val="216AA9"/>
      </a:dk2>
      <a:lt2>
        <a:srgbClr val="19242F"/>
      </a:lt2>
      <a:accent1>
        <a:srgbClr val="909090"/>
      </a:accent1>
      <a:accent2>
        <a:srgbClr val="216AA9"/>
      </a:accent2>
      <a:accent3>
        <a:srgbClr val="8B8B8B"/>
      </a:accent3>
      <a:accent4>
        <a:srgbClr val="555555"/>
      </a:accent4>
      <a:accent5>
        <a:srgbClr val="C6C6C6"/>
      </a:accent5>
      <a:accent6>
        <a:srgbClr val="72727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Blue - Dark">
      <a:dk1>
        <a:srgbClr val="FFFFFF"/>
      </a:dk1>
      <a:lt1>
        <a:srgbClr val="FFFFFF"/>
      </a:lt1>
      <a:dk2>
        <a:srgbClr val="216AA9"/>
      </a:dk2>
      <a:lt2>
        <a:srgbClr val="19242F"/>
      </a:lt2>
      <a:accent1>
        <a:srgbClr val="909090"/>
      </a:accent1>
      <a:accent2>
        <a:srgbClr val="216AA9"/>
      </a:accent2>
      <a:accent3>
        <a:srgbClr val="8B8B8B"/>
      </a:accent3>
      <a:accent4>
        <a:srgbClr val="555555"/>
      </a:accent4>
      <a:accent5>
        <a:srgbClr val="C6C6C6"/>
      </a:accent5>
      <a:accent6>
        <a:srgbClr val="72727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fault Theme">
  <a:themeElements>
    <a:clrScheme name="Blue - Dark">
      <a:dk1>
        <a:srgbClr val="FFFFFF"/>
      </a:dk1>
      <a:lt1>
        <a:srgbClr val="FFFFFF"/>
      </a:lt1>
      <a:dk2>
        <a:srgbClr val="216AA9"/>
      </a:dk2>
      <a:lt2>
        <a:srgbClr val="19242F"/>
      </a:lt2>
      <a:accent1>
        <a:srgbClr val="909090"/>
      </a:accent1>
      <a:accent2>
        <a:srgbClr val="216AA9"/>
      </a:accent2>
      <a:accent3>
        <a:srgbClr val="8B8B8B"/>
      </a:accent3>
      <a:accent4>
        <a:srgbClr val="555555"/>
      </a:accent4>
      <a:accent5>
        <a:srgbClr val="C6C6C6"/>
      </a:accent5>
      <a:accent6>
        <a:srgbClr val="72727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